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1b6a40b4697c4a76" Type="http://schemas.microsoft.com/office/2006/relationships/ui/extensibility" Target="customUI/customUI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330" r:id="rId5"/>
    <p:sldId id="342" r:id="rId6"/>
    <p:sldId id="361" r:id="rId7"/>
    <p:sldId id="359" r:id="rId8"/>
    <p:sldId id="360" r:id="rId9"/>
    <p:sldId id="363" r:id="rId10"/>
  </p:sldIdLst>
  <p:sldSz cx="9145588" cy="5145088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ight click for options" id="{5C661DC1-D038-4612-9AFE-4506515A23D4}">
          <p14:sldIdLst>
            <p14:sldId id="330"/>
            <p14:sldId id="342"/>
            <p14:sldId id="361"/>
            <p14:sldId id="359"/>
            <p14:sldId id="360"/>
            <p14:sldId id="3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51">
          <p15:clr>
            <a:srgbClr val="A4A3A4"/>
          </p15:clr>
        </p15:guide>
        <p15:guide id="2" orient="horz" pos="3037">
          <p15:clr>
            <a:srgbClr val="A4A3A4"/>
          </p15:clr>
        </p15:guide>
        <p15:guide id="3" orient="horz" pos="757">
          <p15:clr>
            <a:srgbClr val="A4A3A4"/>
          </p15:clr>
        </p15:guide>
        <p15:guide id="4" orient="horz" pos="2812">
          <p15:clr>
            <a:srgbClr val="A4A3A4"/>
          </p15:clr>
        </p15:guide>
        <p15:guide id="5" pos="5621">
          <p15:clr>
            <a:srgbClr val="A4A3A4"/>
          </p15:clr>
        </p15:guide>
        <p15:guide id="6" pos="4837">
          <p15:clr>
            <a:srgbClr val="A4A3A4"/>
          </p15:clr>
        </p15:guide>
        <p15:guide id="7" pos="1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hay" initials="" lastIdx="0" clrIdx="0"/>
  <p:cmAuthor id="1" name="Sha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AADF"/>
    <a:srgbClr val="CA3485"/>
    <a:srgbClr val="A20000"/>
    <a:srgbClr val="8E0000"/>
    <a:srgbClr val="DAEEF3"/>
    <a:srgbClr val="DB73AA"/>
    <a:srgbClr val="FF9B9B"/>
    <a:srgbClr val="FFC1E0"/>
    <a:srgbClr val="FF99CC"/>
    <a:srgbClr val="CFAD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D2A0F4-1A96-F5B2-8BC0-D192A5DA5FA8}" v="1" dt="2019-07-01T22:07:05.392"/>
  </p1510:revLst>
</p1510:revInfo>
</file>

<file path=ppt/tableStyles.xml><?xml version="1.0" encoding="utf-8"?>
<a:tblStyleLst xmlns:a="http://schemas.openxmlformats.org/drawingml/2006/main" def="{FABFCF23-3B69-468F-B69F-88F6DE6A72F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31" autoAdjust="0"/>
    <p:restoredTop sz="96305" autoAdjust="0"/>
  </p:normalViewPr>
  <p:slideViewPr>
    <p:cSldViewPr snapToObjects="1">
      <p:cViewPr varScale="1">
        <p:scale>
          <a:sx n="102" d="100"/>
          <a:sy n="102" d="100"/>
        </p:scale>
        <p:origin x="654" y="96"/>
      </p:cViewPr>
      <p:guideLst>
        <p:guide orient="horz" pos="451"/>
        <p:guide orient="horz" pos="3037"/>
        <p:guide orient="horz" pos="757"/>
        <p:guide orient="horz" pos="2812"/>
        <p:guide pos="5621"/>
        <p:guide pos="4837"/>
        <p:guide pos="1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160" d="100"/>
          <a:sy n="160" d="100"/>
        </p:scale>
        <p:origin x="6088" y="16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66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65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en Milner" userId="S::karen.milner@tafensw.edu.au::955a0f01-e348-46b5-9443-2df2a41c42d3" providerId="AD" clId="Web-{6DD2A0F4-1A96-F5B2-8BC0-D192A5DA5FA8}"/>
    <pc:docChg chg="modSld">
      <pc:chgData name="Karen Milner" userId="S::karen.milner@tafensw.edu.au::955a0f01-e348-46b5-9443-2df2a41c42d3" providerId="AD" clId="Web-{6DD2A0F4-1A96-F5B2-8BC0-D192A5DA5FA8}" dt="2019-07-01T22:08:33.829" v="48" actId="14100"/>
      <pc:docMkLst>
        <pc:docMk/>
      </pc:docMkLst>
      <pc:sldChg chg="modSp">
        <pc:chgData name="Karen Milner" userId="S::karen.milner@tafensw.edu.au::955a0f01-e348-46b5-9443-2df2a41c42d3" providerId="AD" clId="Web-{6DD2A0F4-1A96-F5B2-8BC0-D192A5DA5FA8}" dt="2019-07-01T22:08:33.829" v="48" actId="14100"/>
        <pc:sldMkLst>
          <pc:docMk/>
          <pc:sldMk cId="2492707455" sldId="319"/>
        </pc:sldMkLst>
        <pc:spChg chg="mod">
          <ac:chgData name="Karen Milner" userId="S::karen.milner@tafensw.edu.au::955a0f01-e348-46b5-9443-2df2a41c42d3" providerId="AD" clId="Web-{6DD2A0F4-1A96-F5B2-8BC0-D192A5DA5FA8}" dt="2019-07-01T22:08:33.829" v="48" actId="14100"/>
          <ac:spMkLst>
            <pc:docMk/>
            <pc:sldMk cId="2492707455" sldId="319"/>
            <ac:spMk id="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73368" tIns="73368" rIns="73368" bIns="73368" rtlCol="0" anchor="t" anchorCtr="0"/>
          <a:lstStyle/>
          <a:p>
            <a:endParaRPr lang="en-AU" sz="1000" dirty="0"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73368" tIns="73368" rIns="73368" bIns="73368" rtlCol="0"/>
          <a:lstStyle>
            <a:lvl1pPr algn="r">
              <a:defRPr sz="1200"/>
            </a:lvl1pPr>
          </a:lstStyle>
          <a:p>
            <a:fld id="{4E50C307-5AD1-4F8C-91A0-1FC7219EFB34}" type="datetimeFigureOut">
              <a:rPr lang="en-AU" sz="1000">
                <a:cs typeface="Arial" pitchFamily="34" charset="0"/>
              </a:rPr>
              <a:t>27/11/2019</a:t>
            </a:fld>
            <a:endParaRPr lang="en-AU" sz="1000" dirty="0"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73368" tIns="73368" rIns="73368" bIns="73368" rtlCol="0" anchor="b"/>
          <a:lstStyle>
            <a:lvl1pPr algn="l">
              <a:defRPr sz="1200"/>
            </a:lvl1pPr>
          </a:lstStyle>
          <a:p>
            <a:endParaRPr lang="en-AU" sz="1000" dirty="0"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897467" y="8829967"/>
            <a:ext cx="1111312" cy="464820"/>
          </a:xfrm>
          <a:prstGeom prst="rect">
            <a:avLst/>
          </a:prstGeom>
        </p:spPr>
        <p:txBody>
          <a:bodyPr vert="horz" lIns="0" tIns="36684" rIns="93177" bIns="36684" rtlCol="0" anchor="b"/>
          <a:lstStyle>
            <a:lvl1pPr algn="r">
              <a:defRPr sz="1200"/>
            </a:lvl1pPr>
          </a:lstStyle>
          <a:p>
            <a:fld id="{AF84CFB5-B6E9-4915-957C-05CFA717E28F}" type="slidenum">
              <a:rPr lang="en-AU" sz="1000">
                <a:cs typeface="Arial" pitchFamily="34" charset="0"/>
              </a:rPr>
              <a:t>‹#›</a:t>
            </a:fld>
            <a:endParaRPr lang="en-AU" sz="10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290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7894" y="77470"/>
            <a:ext cx="5129496" cy="38735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>
                <a:latin typeface="+mn-lt"/>
              </a:defRPr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18743" y="65850"/>
            <a:ext cx="1448816" cy="387350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>
                <a:latin typeface="+mn-lt"/>
              </a:defRPr>
            </a:lvl1pPr>
          </a:lstStyle>
          <a:p>
            <a:fld id="{9BB1C32A-CF46-409D-8B8D-587A7E3A4DCC}" type="datetimeFigureOut">
              <a:rPr lang="en-AU" smtClean="0"/>
              <a:pPr/>
              <a:t>27/11/2019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30188" y="552450"/>
            <a:ext cx="7462838" cy="4198938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204" y="5059995"/>
            <a:ext cx="5628244" cy="35391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AU" noProof="0" dirty="0"/>
              <a:t>Click to edit Master text styles</a:t>
            </a:r>
          </a:p>
          <a:p>
            <a:pPr marL="0" lvl="1"/>
            <a:r>
              <a:rPr lang="en-AU" noProof="0" dirty="0"/>
              <a:t>Second level</a:t>
            </a:r>
          </a:p>
          <a:p>
            <a:pPr marL="146736" lvl="2" indent="-146736">
              <a:buFont typeface="Arial" pitchFamily="34" charset="0"/>
              <a:buChar char="•"/>
            </a:pPr>
            <a:r>
              <a:rPr lang="en-AU" noProof="0" dirty="0"/>
              <a:t>Third level</a:t>
            </a:r>
          </a:p>
          <a:p>
            <a:pPr marL="293472" lvl="3" indent="-146736">
              <a:buFont typeface="Arial" pitchFamily="34" charset="0"/>
              <a:buChar char="•"/>
            </a:pPr>
            <a:r>
              <a:rPr lang="en-AU" noProof="0" dirty="0"/>
              <a:t>Fourth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7893" y="8829967"/>
            <a:ext cx="4907280" cy="36600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+mn-lt"/>
                <a:cs typeface="Arial" pitchFamily="34" charset="0"/>
              </a:defRPr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986102" y="8829967"/>
            <a:ext cx="1010991" cy="36600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+mn-lt"/>
              </a:defRPr>
            </a:lvl1pPr>
          </a:lstStyle>
          <a:p>
            <a:fld id="{D5A593CC-2149-4E6C-BC3C-0044C280ECB2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72576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n-US" sz="1200" b="1" kern="1200" dirty="0" smtClean="0">
        <a:solidFill>
          <a:schemeClr val="tx1"/>
        </a:solidFill>
        <a:latin typeface="+mn-lt"/>
        <a:ea typeface="+mn-ea"/>
        <a:cs typeface="Arial" pitchFamily="34" charset="0"/>
      </a:defRPr>
    </a:lvl1pPr>
    <a:lvl2pPr marL="457200" algn="l" defTabSz="914400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lang="en-US" sz="1200" kern="1200" dirty="0" smtClean="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lang="en-AU" sz="1200" kern="1200" baseline="0" dirty="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67526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14444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80645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240850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3045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593CC-2149-4E6C-BC3C-0044C280ECB2}" type="slidenum">
              <a:rPr lang="en-AU" smtClean="0"/>
              <a:pPr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0556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5588" cy="51450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737964" y="1708448"/>
            <a:ext cx="4338886" cy="961858"/>
          </a:xfrm>
        </p:spPr>
        <p:txBody>
          <a:bodyPr anchor="b"/>
          <a:lstStyle>
            <a:lvl1pPr>
              <a:lnSpc>
                <a:spcPts val="3300"/>
              </a:lnSpc>
              <a:defRPr sz="3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37964" y="2941508"/>
            <a:ext cx="4338886" cy="234078"/>
          </a:xfrm>
        </p:spPr>
        <p:txBody>
          <a:bodyPr/>
          <a:lstStyle>
            <a:lvl1pPr>
              <a:spcAft>
                <a:spcPts val="0"/>
              </a:spcAft>
              <a:defRPr sz="1600" b="1" cap="all">
                <a:solidFill>
                  <a:srgbClr val="3FD4AD"/>
                </a:solidFill>
              </a:defRPr>
            </a:lvl1pPr>
            <a:lvl2pPr>
              <a:spcAft>
                <a:spcPts val="0"/>
              </a:spcAft>
              <a:defRPr sz="1600" b="1" cap="all">
                <a:solidFill>
                  <a:srgbClr val="3FD4AD"/>
                </a:solidFill>
              </a:defRPr>
            </a:lvl2pPr>
            <a:lvl3pPr>
              <a:spcAft>
                <a:spcPts val="0"/>
              </a:spcAft>
              <a:defRPr sz="1600" b="1" cap="all">
                <a:solidFill>
                  <a:schemeClr val="accent1"/>
                </a:solidFill>
              </a:defRPr>
            </a:lvl3pPr>
            <a:lvl4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4pPr>
            <a:lvl5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5pPr>
            <a:lvl6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6pPr>
            <a:lvl7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7pPr>
            <a:lvl8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8pPr>
            <a:lvl9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37964" y="3524938"/>
            <a:ext cx="2416144" cy="1080118"/>
          </a:xfrm>
        </p:spPr>
        <p:txBody>
          <a:bodyPr anchor="b"/>
          <a:lstStyle>
            <a:lvl1pPr>
              <a:spcAft>
                <a:spcPts val="0"/>
              </a:spcAft>
              <a:defRPr sz="1200" b="0" cap="all" baseline="0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1200" b="0" cap="none">
                <a:solidFill>
                  <a:schemeClr val="bg1"/>
                </a:solidFill>
              </a:defRPr>
            </a:lvl2pPr>
            <a:lvl3pPr>
              <a:spcAft>
                <a:spcPts val="0"/>
              </a:spcAft>
              <a:defRPr sz="1200" b="0" cap="none"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034" y="4265615"/>
            <a:ext cx="1912624" cy="478156"/>
          </a:xfrm>
          <a:prstGeom prst="rect">
            <a:avLst/>
          </a:prstGeom>
        </p:spPr>
      </p:pic>
      <p:sp>
        <p:nvSpPr>
          <p:cNvPr id="16" name="Freeform: Shape 8"/>
          <p:cNvSpPr/>
          <p:nvPr userDrawn="1"/>
        </p:nvSpPr>
        <p:spPr>
          <a:xfrm>
            <a:off x="4932834" y="280849"/>
            <a:ext cx="3887189" cy="3954073"/>
          </a:xfrm>
          <a:custGeom>
            <a:avLst/>
            <a:gdLst>
              <a:gd name="connsiteX0" fmla="*/ 687891 w 4510834"/>
              <a:gd name="connsiteY0" fmla="*/ 4329248 h 4588448"/>
              <a:gd name="connsiteX1" fmla="*/ 948262 w 4510834"/>
              <a:gd name="connsiteY1" fmla="*/ 4329248 h 4588448"/>
              <a:gd name="connsiteX2" fmla="*/ 948262 w 4510834"/>
              <a:gd name="connsiteY2" fmla="*/ 4588448 h 4588448"/>
              <a:gd name="connsiteX3" fmla="*/ 687891 w 4510834"/>
              <a:gd name="connsiteY3" fmla="*/ 4588448 h 4588448"/>
              <a:gd name="connsiteX4" fmla="*/ 0 w 4510834"/>
              <a:gd name="connsiteY4" fmla="*/ 0 h 4588448"/>
              <a:gd name="connsiteX5" fmla="*/ 3569836 w 4510834"/>
              <a:gd name="connsiteY5" fmla="*/ 0 h 4588448"/>
              <a:gd name="connsiteX6" fmla="*/ 3569836 w 4510834"/>
              <a:gd name="connsiteY6" fmla="*/ 0 h 4588448"/>
              <a:gd name="connsiteX7" fmla="*/ 4510834 w 4510834"/>
              <a:gd name="connsiteY7" fmla="*/ 0 h 4588448"/>
              <a:gd name="connsiteX8" fmla="*/ 4510834 w 4510834"/>
              <a:gd name="connsiteY8" fmla="*/ 2717842 h 4588448"/>
              <a:gd name="connsiteX9" fmla="*/ 4510834 w 4510834"/>
              <a:gd name="connsiteY9" fmla="*/ 4329247 h 4588448"/>
              <a:gd name="connsiteX10" fmla="*/ 4510834 w 4510834"/>
              <a:gd name="connsiteY10" fmla="*/ 4329248 h 4588448"/>
              <a:gd name="connsiteX11" fmla="*/ 2312854 w 4510834"/>
              <a:gd name="connsiteY11" fmla="*/ 4329248 h 4588448"/>
              <a:gd name="connsiteX12" fmla="*/ 2312854 w 4510834"/>
              <a:gd name="connsiteY12" fmla="*/ 4329247 h 4588448"/>
              <a:gd name="connsiteX13" fmla="*/ 940998 w 4510834"/>
              <a:gd name="connsiteY13" fmla="*/ 4329247 h 4588448"/>
              <a:gd name="connsiteX14" fmla="*/ 940998 w 4510834"/>
              <a:gd name="connsiteY14" fmla="*/ 2717842 h 4588448"/>
              <a:gd name="connsiteX15" fmla="*/ 2312854 w 4510834"/>
              <a:gd name="connsiteY15" fmla="*/ 2717842 h 4588448"/>
              <a:gd name="connsiteX16" fmla="*/ 2312854 w 4510834"/>
              <a:gd name="connsiteY16" fmla="*/ 1166568 h 4588448"/>
              <a:gd name="connsiteX17" fmla="*/ 0 w 4510834"/>
              <a:gd name="connsiteY17" fmla="*/ 1166568 h 45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510834" h="4588448">
                <a:moveTo>
                  <a:pt x="687891" y="4329248"/>
                </a:moveTo>
                <a:lnTo>
                  <a:pt x="948262" y="4329248"/>
                </a:lnTo>
                <a:lnTo>
                  <a:pt x="948262" y="4588448"/>
                </a:lnTo>
                <a:lnTo>
                  <a:pt x="687891" y="4588448"/>
                </a:lnTo>
                <a:close/>
                <a:moveTo>
                  <a:pt x="0" y="0"/>
                </a:moveTo>
                <a:lnTo>
                  <a:pt x="3569836" y="0"/>
                </a:lnTo>
                <a:lnTo>
                  <a:pt x="3569836" y="0"/>
                </a:lnTo>
                <a:lnTo>
                  <a:pt x="4510834" y="0"/>
                </a:lnTo>
                <a:lnTo>
                  <a:pt x="4510834" y="2717842"/>
                </a:lnTo>
                <a:lnTo>
                  <a:pt x="4510834" y="4329247"/>
                </a:lnTo>
                <a:lnTo>
                  <a:pt x="4510834" y="4329248"/>
                </a:lnTo>
                <a:lnTo>
                  <a:pt x="2312854" y="4329248"/>
                </a:lnTo>
                <a:lnTo>
                  <a:pt x="2312854" y="4329247"/>
                </a:lnTo>
                <a:lnTo>
                  <a:pt x="940998" y="4329247"/>
                </a:lnTo>
                <a:lnTo>
                  <a:pt x="940998" y="2717842"/>
                </a:lnTo>
                <a:lnTo>
                  <a:pt x="2312854" y="2717842"/>
                </a:lnTo>
                <a:lnTo>
                  <a:pt x="2312854" y="1166568"/>
                </a:lnTo>
                <a:lnTo>
                  <a:pt x="0" y="116656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21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AU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5pPr>
              <a:defRPr baseline="0"/>
            </a:lvl5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AU" dirty="0"/>
              <a:t>Presentation title to go here</a:t>
            </a:r>
          </a:p>
        </p:txBody>
      </p:sp>
    </p:spTree>
    <p:extLst>
      <p:ext uri="{BB962C8B-B14F-4D97-AF65-F5344CB8AC3E}">
        <p14:creationId xmlns:p14="http://schemas.microsoft.com/office/powerpoint/2010/main" val="3020054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_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AU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6800" y="1569601"/>
            <a:ext cx="7614000" cy="1362984"/>
          </a:xfrm>
        </p:spPr>
        <p:txBody>
          <a:bodyPr/>
          <a:lstStyle>
            <a:lvl5pPr>
              <a:defRPr baseline="0"/>
            </a:lvl5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AU" dirty="0"/>
              <a:t>Presentation title to go here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6" hasCustomPrompt="1"/>
          </p:nvPr>
        </p:nvSpPr>
        <p:spPr>
          <a:xfrm>
            <a:off x="766413" y="3084985"/>
            <a:ext cx="7614000" cy="1362984"/>
          </a:xfrm>
        </p:spPr>
        <p:txBody>
          <a:bodyPr/>
          <a:lstStyle>
            <a:lvl5pPr>
              <a:defRPr baseline="0"/>
            </a:lvl5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35900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AU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6800" y="1569492"/>
            <a:ext cx="3736961" cy="2894400"/>
          </a:xfrm>
        </p:spPr>
        <p:txBody>
          <a:bodyPr/>
          <a:lstStyle>
            <a:lvl5pPr>
              <a:defRPr baseline="0"/>
            </a:lvl5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AU" dirty="0"/>
              <a:t>Presentation title to go here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6" hasCustomPrompt="1"/>
          </p:nvPr>
        </p:nvSpPr>
        <p:spPr>
          <a:xfrm>
            <a:off x="4643452" y="1569491"/>
            <a:ext cx="3736961" cy="2894400"/>
          </a:xfrm>
        </p:spPr>
        <p:txBody>
          <a:bodyPr/>
          <a:lstStyle>
            <a:lvl5pPr>
              <a:defRPr baseline="0"/>
            </a:lvl5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1699598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ullou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AU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6800" y="1569492"/>
            <a:ext cx="3736961" cy="2894400"/>
          </a:xfrm>
        </p:spPr>
        <p:txBody>
          <a:bodyPr/>
          <a:lstStyle>
            <a:lvl5pPr>
              <a:defRPr baseline="0"/>
            </a:lvl5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AU" dirty="0"/>
              <a:t>Presentation title to go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5015553" y="1832920"/>
            <a:ext cx="3263474" cy="2248930"/>
          </a:xfrm>
          <a:custGeom>
            <a:avLst/>
            <a:gdLst>
              <a:gd name="connsiteX0" fmla="*/ 236069 w 3263474"/>
              <a:gd name="connsiteY0" fmla="*/ 0 h 2248930"/>
              <a:gd name="connsiteX1" fmla="*/ 3263474 w 3263474"/>
              <a:gd name="connsiteY1" fmla="*/ 0 h 2248930"/>
              <a:gd name="connsiteX2" fmla="*/ 3263474 w 3263474"/>
              <a:gd name="connsiteY2" fmla="*/ 2010031 h 2248930"/>
              <a:gd name="connsiteX3" fmla="*/ 236069 w 3263474"/>
              <a:gd name="connsiteY3" fmla="*/ 2010031 h 2248930"/>
              <a:gd name="connsiteX4" fmla="*/ 236069 w 3263474"/>
              <a:gd name="connsiteY4" fmla="*/ 2248930 h 2248930"/>
              <a:gd name="connsiteX5" fmla="*/ 0 w 3263474"/>
              <a:gd name="connsiteY5" fmla="*/ 2248930 h 2248930"/>
              <a:gd name="connsiteX6" fmla="*/ 0 w 3263474"/>
              <a:gd name="connsiteY6" fmla="*/ 2010032 h 2248930"/>
              <a:gd name="connsiteX7" fmla="*/ 236069 w 3263474"/>
              <a:gd name="connsiteY7" fmla="*/ 2010032 h 224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63474" h="2248930">
                <a:moveTo>
                  <a:pt x="236069" y="0"/>
                </a:moveTo>
                <a:lnTo>
                  <a:pt x="3263474" y="0"/>
                </a:lnTo>
                <a:lnTo>
                  <a:pt x="3263474" y="2010031"/>
                </a:lnTo>
                <a:lnTo>
                  <a:pt x="236069" y="2010031"/>
                </a:lnTo>
                <a:lnTo>
                  <a:pt x="236069" y="2248930"/>
                </a:lnTo>
                <a:lnTo>
                  <a:pt x="0" y="2248930"/>
                </a:lnTo>
                <a:lnTo>
                  <a:pt x="0" y="2010032"/>
                </a:lnTo>
                <a:lnTo>
                  <a:pt x="236069" y="2010032"/>
                </a:lnTo>
                <a:close/>
              </a:path>
            </a:pathLst>
          </a:custGeom>
          <a:solidFill>
            <a:srgbClr val="3FD4AD"/>
          </a:solidFill>
        </p:spPr>
        <p:txBody>
          <a:bodyPr wrap="square" lIns="450000" tIns="226800">
            <a:noAutofit/>
          </a:bodyPr>
          <a:lstStyle>
            <a:lvl1pPr>
              <a:lnSpc>
                <a:spcPts val="1700"/>
              </a:lnSpc>
              <a:spcAft>
                <a:spcPts val="0"/>
              </a:spcAft>
              <a:defRPr sz="1600" cap="none" baseline="0">
                <a:solidFill>
                  <a:schemeClr val="tx1"/>
                </a:solidFill>
              </a:defRPr>
            </a:lvl1pPr>
            <a:lvl2pPr>
              <a:lnSpc>
                <a:spcPts val="1700"/>
              </a:lnSpc>
              <a:spcAft>
                <a:spcPts val="0"/>
              </a:spcAft>
              <a:defRPr sz="1600" b="0">
                <a:solidFill>
                  <a:schemeClr val="tx1"/>
                </a:solidFill>
              </a:defRPr>
            </a:lvl2pPr>
            <a:lvl3pPr marL="226800" indent="-226800">
              <a:lnSpc>
                <a:spcPts val="1700"/>
              </a:lnSpc>
              <a:spcAft>
                <a:spcPts val="0"/>
              </a:spcAft>
              <a:buClrTx/>
              <a:buSzPct val="80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</a:defRPr>
            </a:lvl3pPr>
            <a:lvl4pPr marL="453600">
              <a:lnSpc>
                <a:spcPts val="1700"/>
              </a:lnSpc>
              <a:spcAft>
                <a:spcPts val="0"/>
              </a:spcAft>
              <a:buClrTx/>
              <a:defRPr sz="1600">
                <a:solidFill>
                  <a:schemeClr val="tx1"/>
                </a:solidFill>
              </a:defRPr>
            </a:lvl4pPr>
            <a:lvl5pPr marL="680400">
              <a:lnSpc>
                <a:spcPts val="1700"/>
              </a:lnSpc>
              <a:spcAft>
                <a:spcPts val="0"/>
              </a:spcAft>
              <a:buClrTx/>
              <a:defRPr sz="1600">
                <a:solidFill>
                  <a:schemeClr val="tx1"/>
                </a:solidFill>
              </a:defRPr>
            </a:lvl5pPr>
            <a:lvl6pPr marL="907200">
              <a:lnSpc>
                <a:spcPts val="1700"/>
              </a:lnSpc>
              <a:spcAft>
                <a:spcPts val="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6pPr>
            <a:lvl7pPr marL="1134000">
              <a:lnSpc>
                <a:spcPts val="1700"/>
              </a:lnSpc>
              <a:spcAft>
                <a:spcPts val="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7pPr>
            <a:lvl8pPr marL="1360800">
              <a:lnSpc>
                <a:spcPts val="1700"/>
              </a:lnSpc>
              <a:spcAft>
                <a:spcPts val="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8pPr>
            <a:lvl9pPr marL="1587600">
              <a:lnSpc>
                <a:spcPts val="1700"/>
              </a:lnSpc>
              <a:spcAft>
                <a:spcPts val="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6668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41" y="654312"/>
            <a:ext cx="3264893" cy="748102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AU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904921" y="2611644"/>
            <a:ext cx="3475492" cy="1789440"/>
          </a:xfrm>
        </p:spPr>
        <p:txBody>
          <a:bodyPr/>
          <a:lstStyle>
            <a:lvl5pPr>
              <a:defRPr baseline="0"/>
            </a:lvl5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AU" dirty="0"/>
              <a:t>Presentation title to go here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6"/>
          </p:nvPr>
        </p:nvSpPr>
        <p:spPr>
          <a:xfrm>
            <a:off x="1467500" y="2302329"/>
            <a:ext cx="3274317" cy="2098221"/>
          </a:xfrm>
          <a:custGeom>
            <a:avLst/>
            <a:gdLst>
              <a:gd name="connsiteX0" fmla="*/ 3027382 w 3274317"/>
              <a:gd name="connsiteY0" fmla="*/ 1854702 h 2098221"/>
              <a:gd name="connsiteX1" fmla="*/ 3274317 w 3274317"/>
              <a:gd name="connsiteY1" fmla="*/ 1854702 h 2098221"/>
              <a:gd name="connsiteX2" fmla="*/ 3274317 w 3274317"/>
              <a:gd name="connsiteY2" fmla="*/ 2098221 h 2098221"/>
              <a:gd name="connsiteX3" fmla="*/ 3027382 w 3274317"/>
              <a:gd name="connsiteY3" fmla="*/ 2098221 h 2098221"/>
              <a:gd name="connsiteX4" fmla="*/ 0 w 3274317"/>
              <a:gd name="connsiteY4" fmla="*/ 0 h 2098221"/>
              <a:gd name="connsiteX5" fmla="*/ 3027382 w 3274317"/>
              <a:gd name="connsiteY5" fmla="*/ 0 h 2098221"/>
              <a:gd name="connsiteX6" fmla="*/ 3027382 w 3274317"/>
              <a:gd name="connsiteY6" fmla="*/ 1854702 h 2098221"/>
              <a:gd name="connsiteX7" fmla="*/ 0 w 3274317"/>
              <a:gd name="connsiteY7" fmla="*/ 1854702 h 2098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74317" h="2098221">
                <a:moveTo>
                  <a:pt x="3027382" y="1854702"/>
                </a:moveTo>
                <a:lnTo>
                  <a:pt x="3274317" y="1854702"/>
                </a:lnTo>
                <a:lnTo>
                  <a:pt x="3274317" y="2098221"/>
                </a:lnTo>
                <a:lnTo>
                  <a:pt x="3027382" y="2098221"/>
                </a:lnTo>
                <a:close/>
                <a:moveTo>
                  <a:pt x="0" y="0"/>
                </a:moveTo>
                <a:lnTo>
                  <a:pt x="3027382" y="0"/>
                </a:lnTo>
                <a:lnTo>
                  <a:pt x="3027382" y="1854702"/>
                </a:lnTo>
                <a:lnTo>
                  <a:pt x="0" y="185470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defRPr sz="1100"/>
            </a:lvl1pPr>
          </a:lstStyle>
          <a:p>
            <a:r>
              <a:rPr lang="en-US" dirty="0"/>
              <a:t>Click icon to add picture</a:t>
            </a:r>
            <a:endParaRPr lang="en-AU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4504112" y="442800"/>
            <a:ext cx="3014814" cy="1841816"/>
          </a:xfrm>
          <a:prstGeom prst="flowChartProcess">
            <a:avLst/>
          </a:prstGeom>
        </p:spPr>
        <p:txBody>
          <a:bodyPr anchor="ctr"/>
          <a:lstStyle>
            <a:lvl1pPr algn="ctr">
              <a:defRPr sz="1100"/>
            </a:lvl1pPr>
          </a:lstStyle>
          <a:p>
            <a:r>
              <a:rPr lang="en-US" dirty="0"/>
              <a:t>Click icon to add picture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86533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41" y="654312"/>
            <a:ext cx="3264893" cy="748102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AU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6800" y="1569600"/>
            <a:ext cx="3265200" cy="2894400"/>
          </a:xfrm>
        </p:spPr>
        <p:txBody>
          <a:bodyPr/>
          <a:lstStyle>
            <a:lvl5pPr>
              <a:defRPr baseline="0"/>
            </a:lvl5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AU" dirty="0"/>
              <a:t>Presentation title to go here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6"/>
          </p:nvPr>
        </p:nvSpPr>
        <p:spPr>
          <a:xfrm>
            <a:off x="4500281" y="442800"/>
            <a:ext cx="3880131" cy="4186947"/>
          </a:xfrm>
          <a:custGeom>
            <a:avLst/>
            <a:gdLst>
              <a:gd name="connsiteX0" fmla="*/ 260182 w 3880131"/>
              <a:gd name="connsiteY0" fmla="*/ 0 h 4186947"/>
              <a:gd name="connsiteX1" fmla="*/ 3880131 w 3880131"/>
              <a:gd name="connsiteY1" fmla="*/ 0 h 4186947"/>
              <a:gd name="connsiteX2" fmla="*/ 3880131 w 3880131"/>
              <a:gd name="connsiteY2" fmla="*/ 3936536 h 4186947"/>
              <a:gd name="connsiteX3" fmla="*/ 257789 w 3880131"/>
              <a:gd name="connsiteY3" fmla="*/ 3936536 h 4186947"/>
              <a:gd name="connsiteX4" fmla="*/ 257789 w 3880131"/>
              <a:gd name="connsiteY4" fmla="*/ 4186947 h 4186947"/>
              <a:gd name="connsiteX5" fmla="*/ 0 w 3880131"/>
              <a:gd name="connsiteY5" fmla="*/ 4186947 h 4186947"/>
              <a:gd name="connsiteX6" fmla="*/ 0 w 3880131"/>
              <a:gd name="connsiteY6" fmla="*/ 3936535 h 4186947"/>
              <a:gd name="connsiteX7" fmla="*/ 260182 w 3880131"/>
              <a:gd name="connsiteY7" fmla="*/ 3936535 h 4186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80131" h="4186947">
                <a:moveTo>
                  <a:pt x="260182" y="0"/>
                </a:moveTo>
                <a:lnTo>
                  <a:pt x="3880131" y="0"/>
                </a:lnTo>
                <a:lnTo>
                  <a:pt x="3880131" y="3936536"/>
                </a:lnTo>
                <a:lnTo>
                  <a:pt x="257789" y="3936536"/>
                </a:lnTo>
                <a:lnTo>
                  <a:pt x="257789" y="4186947"/>
                </a:lnTo>
                <a:lnTo>
                  <a:pt x="0" y="4186947"/>
                </a:lnTo>
                <a:lnTo>
                  <a:pt x="0" y="3936535"/>
                </a:lnTo>
                <a:lnTo>
                  <a:pt x="260182" y="393653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defRPr sz="1100"/>
            </a:lvl1pPr>
          </a:lstStyle>
          <a:p>
            <a:r>
              <a:rPr lang="en-US" dirty="0"/>
              <a:t>Click icon to add picture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53893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5362" y="654312"/>
            <a:ext cx="3725741" cy="748102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AU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54321" y="1569600"/>
            <a:ext cx="3726092" cy="2894400"/>
          </a:xfrm>
        </p:spPr>
        <p:txBody>
          <a:bodyPr/>
          <a:lstStyle>
            <a:lvl5pPr>
              <a:defRPr baseline="0"/>
            </a:lvl5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AU" dirty="0"/>
              <a:t>Presentation title to go here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763588" y="451884"/>
            <a:ext cx="3356528" cy="3966128"/>
          </a:xfrm>
          <a:custGeom>
            <a:avLst/>
            <a:gdLst>
              <a:gd name="connsiteX0" fmla="*/ 0 w 3356528"/>
              <a:gd name="connsiteY0" fmla="*/ 0 h 3966128"/>
              <a:gd name="connsiteX1" fmla="*/ 3106706 w 3356528"/>
              <a:gd name="connsiteY1" fmla="*/ 0 h 3966128"/>
              <a:gd name="connsiteX2" fmla="*/ 3106706 w 3356528"/>
              <a:gd name="connsiteY2" fmla="*/ 3731726 h 3966128"/>
              <a:gd name="connsiteX3" fmla="*/ 3356528 w 3356528"/>
              <a:gd name="connsiteY3" fmla="*/ 3731726 h 3966128"/>
              <a:gd name="connsiteX4" fmla="*/ 3356528 w 3356528"/>
              <a:gd name="connsiteY4" fmla="*/ 3966128 h 3966128"/>
              <a:gd name="connsiteX5" fmla="*/ 3110390 w 3356528"/>
              <a:gd name="connsiteY5" fmla="*/ 3966128 h 3966128"/>
              <a:gd name="connsiteX6" fmla="*/ 3110390 w 3356528"/>
              <a:gd name="connsiteY6" fmla="*/ 3731727 h 3966128"/>
              <a:gd name="connsiteX7" fmla="*/ 783447 w 3356528"/>
              <a:gd name="connsiteY7" fmla="*/ 3731727 h 3966128"/>
              <a:gd name="connsiteX8" fmla="*/ 783447 w 3356528"/>
              <a:gd name="connsiteY8" fmla="*/ 2280682 h 3966128"/>
              <a:gd name="connsiteX9" fmla="*/ 1624312 w 3356528"/>
              <a:gd name="connsiteY9" fmla="*/ 2280682 h 3966128"/>
              <a:gd name="connsiteX10" fmla="*/ 1624312 w 3356528"/>
              <a:gd name="connsiteY10" fmla="*/ 1351880 h 3966128"/>
              <a:gd name="connsiteX11" fmla="*/ 0 w 3356528"/>
              <a:gd name="connsiteY11" fmla="*/ 1351880 h 3966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56528" h="3966128">
                <a:moveTo>
                  <a:pt x="0" y="0"/>
                </a:moveTo>
                <a:lnTo>
                  <a:pt x="3106706" y="0"/>
                </a:lnTo>
                <a:lnTo>
                  <a:pt x="3106706" y="3731726"/>
                </a:lnTo>
                <a:lnTo>
                  <a:pt x="3356528" y="3731726"/>
                </a:lnTo>
                <a:lnTo>
                  <a:pt x="3356528" y="3966128"/>
                </a:lnTo>
                <a:lnTo>
                  <a:pt x="3110390" y="3966128"/>
                </a:lnTo>
                <a:lnTo>
                  <a:pt x="3110390" y="3731727"/>
                </a:lnTo>
                <a:lnTo>
                  <a:pt x="783447" y="3731727"/>
                </a:lnTo>
                <a:lnTo>
                  <a:pt x="783447" y="2280682"/>
                </a:lnTo>
                <a:lnTo>
                  <a:pt x="1624312" y="2280682"/>
                </a:lnTo>
                <a:lnTo>
                  <a:pt x="1624312" y="1351880"/>
                </a:lnTo>
                <a:lnTo>
                  <a:pt x="0" y="135188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defRPr sz="1100"/>
            </a:lvl1pPr>
          </a:lstStyle>
          <a:p>
            <a:r>
              <a:rPr lang="en-US" dirty="0"/>
              <a:t>Click icon to add picture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059433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 dirty="0"/>
              <a:t>Presentation title to go here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4248656" y="2569943"/>
            <a:ext cx="4131756" cy="2110703"/>
          </a:xfrm>
          <a:custGeom>
            <a:avLst/>
            <a:gdLst>
              <a:gd name="connsiteX0" fmla="*/ 250329 w 4131756"/>
              <a:gd name="connsiteY0" fmla="*/ 0 h 2110703"/>
              <a:gd name="connsiteX1" fmla="*/ 4131756 w 4131756"/>
              <a:gd name="connsiteY1" fmla="*/ 0 h 2110703"/>
              <a:gd name="connsiteX2" fmla="*/ 4131756 w 4131756"/>
              <a:gd name="connsiteY2" fmla="*/ 1859507 h 2110703"/>
              <a:gd name="connsiteX3" fmla="*/ 250329 w 4131756"/>
              <a:gd name="connsiteY3" fmla="*/ 1859507 h 2110703"/>
              <a:gd name="connsiteX4" fmla="*/ 250329 w 4131756"/>
              <a:gd name="connsiteY4" fmla="*/ 2110703 h 2110703"/>
              <a:gd name="connsiteX5" fmla="*/ 0 w 4131756"/>
              <a:gd name="connsiteY5" fmla="*/ 2110703 h 2110703"/>
              <a:gd name="connsiteX6" fmla="*/ 0 w 4131756"/>
              <a:gd name="connsiteY6" fmla="*/ 1858703 h 2110703"/>
              <a:gd name="connsiteX7" fmla="*/ 250329 w 4131756"/>
              <a:gd name="connsiteY7" fmla="*/ 1858703 h 2110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31756" h="2110703">
                <a:moveTo>
                  <a:pt x="250329" y="0"/>
                </a:moveTo>
                <a:lnTo>
                  <a:pt x="4131756" y="0"/>
                </a:lnTo>
                <a:lnTo>
                  <a:pt x="4131756" y="1859507"/>
                </a:lnTo>
                <a:lnTo>
                  <a:pt x="250329" y="1859507"/>
                </a:lnTo>
                <a:lnTo>
                  <a:pt x="250329" y="2110703"/>
                </a:lnTo>
                <a:lnTo>
                  <a:pt x="0" y="2110703"/>
                </a:lnTo>
                <a:lnTo>
                  <a:pt x="0" y="1858703"/>
                </a:lnTo>
                <a:lnTo>
                  <a:pt x="250329" y="1858703"/>
                </a:lnTo>
                <a:close/>
              </a:path>
            </a:pathLst>
          </a:custGeom>
          <a:solidFill>
            <a:srgbClr val="3FD4AD"/>
          </a:solidFill>
        </p:spPr>
        <p:txBody>
          <a:bodyPr wrap="square" lIns="396000" tIns="223200" rIns="180000">
            <a:noAutofit/>
          </a:bodyPr>
          <a:lstStyle>
            <a:lvl1pPr>
              <a:lnSpc>
                <a:spcPts val="2600"/>
              </a:lnSpc>
              <a:spcAft>
                <a:spcPts val="0"/>
              </a:spcAft>
              <a:defRPr sz="2200" cap="none" baseline="0">
                <a:solidFill>
                  <a:schemeClr val="bg2"/>
                </a:solidFill>
              </a:defRPr>
            </a:lvl1pPr>
            <a:lvl2pPr>
              <a:lnSpc>
                <a:spcPts val="2600"/>
              </a:lnSpc>
              <a:spcAft>
                <a:spcPts val="850"/>
              </a:spcAft>
              <a:defRPr sz="2200" b="0">
                <a:solidFill>
                  <a:schemeClr val="bg2"/>
                </a:solidFill>
              </a:defRPr>
            </a:lvl2pPr>
            <a:lvl3pPr>
              <a:lnSpc>
                <a:spcPts val="2600"/>
              </a:lnSpc>
              <a:spcAft>
                <a:spcPts val="850"/>
              </a:spcAft>
              <a:defRPr sz="2200">
                <a:solidFill>
                  <a:schemeClr val="bg2"/>
                </a:solidFill>
              </a:defRPr>
            </a:lvl3pPr>
            <a:lvl4pPr marL="0" indent="0">
              <a:lnSpc>
                <a:spcPts val="2600"/>
              </a:lnSpc>
              <a:spcAft>
                <a:spcPts val="850"/>
              </a:spcAft>
              <a:buNone/>
              <a:defRPr sz="2200">
                <a:solidFill>
                  <a:schemeClr val="bg2"/>
                </a:solidFill>
              </a:defRPr>
            </a:lvl4pPr>
            <a:lvl5pPr marL="0" indent="0">
              <a:lnSpc>
                <a:spcPts val="2600"/>
              </a:lnSpc>
              <a:spcAft>
                <a:spcPts val="850"/>
              </a:spcAft>
              <a:buNone/>
              <a:defRPr sz="2200">
                <a:solidFill>
                  <a:schemeClr val="bg2"/>
                </a:solidFill>
              </a:defRPr>
            </a:lvl5pPr>
            <a:lvl6pPr marL="0" indent="0">
              <a:lnSpc>
                <a:spcPts val="2600"/>
              </a:lnSpc>
              <a:spcAft>
                <a:spcPts val="850"/>
              </a:spcAft>
              <a:buNone/>
              <a:defRPr sz="2200">
                <a:solidFill>
                  <a:schemeClr val="bg2"/>
                </a:solidFill>
              </a:defRPr>
            </a:lvl6pPr>
            <a:lvl7pPr marL="0" indent="0">
              <a:lnSpc>
                <a:spcPts val="2600"/>
              </a:lnSpc>
              <a:spcAft>
                <a:spcPts val="850"/>
              </a:spcAft>
              <a:buNone/>
              <a:defRPr sz="2200">
                <a:solidFill>
                  <a:schemeClr val="bg2"/>
                </a:solidFill>
              </a:defRPr>
            </a:lvl7pPr>
            <a:lvl8pPr marL="0" indent="0">
              <a:lnSpc>
                <a:spcPts val="2600"/>
              </a:lnSpc>
              <a:spcAft>
                <a:spcPts val="850"/>
              </a:spcAft>
              <a:buNone/>
              <a:defRPr sz="2200">
                <a:solidFill>
                  <a:schemeClr val="bg2"/>
                </a:solidFill>
              </a:defRPr>
            </a:lvl8pPr>
            <a:lvl9pPr marL="0" indent="0">
              <a:lnSpc>
                <a:spcPts val="2600"/>
              </a:lnSpc>
              <a:spcAft>
                <a:spcPts val="850"/>
              </a:spcAft>
              <a:buNone/>
              <a:defRPr sz="2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FD4A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621236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/>
          <p:cNvSpPr/>
          <p:nvPr userDrawn="1"/>
        </p:nvSpPr>
        <p:spPr>
          <a:xfrm rot="18912554">
            <a:off x="2848813" y="457823"/>
            <a:ext cx="5834813" cy="4447486"/>
          </a:xfrm>
          <a:custGeom>
            <a:avLst/>
            <a:gdLst>
              <a:gd name="connsiteX0" fmla="*/ 107297 w 5834813"/>
              <a:gd name="connsiteY0" fmla="*/ 1790157 h 4447486"/>
              <a:gd name="connsiteX1" fmla="*/ 212033 w 5834813"/>
              <a:gd name="connsiteY1" fmla="*/ 1894131 h 4447486"/>
              <a:gd name="connsiteX2" fmla="*/ 104736 w 5834813"/>
              <a:gd name="connsiteY2" fmla="*/ 2002214 h 4447486"/>
              <a:gd name="connsiteX3" fmla="*/ 0 w 5834813"/>
              <a:gd name="connsiteY3" fmla="*/ 1898241 h 4447486"/>
              <a:gd name="connsiteX4" fmla="*/ 5834813 w 5834813"/>
              <a:gd name="connsiteY4" fmla="*/ 1964015 h 4447486"/>
              <a:gd name="connsiteX5" fmla="*/ 5834813 w 5834813"/>
              <a:gd name="connsiteY5" fmla="*/ 1983772 h 4447486"/>
              <a:gd name="connsiteX6" fmla="*/ 5229891 w 5834813"/>
              <a:gd name="connsiteY6" fmla="*/ 1983772 h 4447486"/>
              <a:gd name="connsiteX7" fmla="*/ 5025020 w 5834813"/>
              <a:gd name="connsiteY7" fmla="*/ 2190145 h 4447486"/>
              <a:gd name="connsiteX8" fmla="*/ 4582132 w 5834813"/>
              <a:gd name="connsiteY8" fmla="*/ 2636279 h 4447486"/>
              <a:gd name="connsiteX9" fmla="*/ 3701583 w 5834813"/>
              <a:gd name="connsiteY9" fmla="*/ 3523283 h 4447486"/>
              <a:gd name="connsiteX10" fmla="*/ 3052820 w 5834813"/>
              <a:gd name="connsiteY10" fmla="*/ 4176802 h 4447486"/>
              <a:gd name="connsiteX11" fmla="*/ 2784106 w 5834813"/>
              <a:gd name="connsiteY11" fmla="*/ 4447486 h 4447486"/>
              <a:gd name="connsiteX12" fmla="*/ 212034 w 5834813"/>
              <a:gd name="connsiteY12" fmla="*/ 1894131 h 4447486"/>
              <a:gd name="connsiteX13" fmla="*/ 1129511 w 5834813"/>
              <a:gd name="connsiteY13" fmla="*/ 969928 h 4447486"/>
              <a:gd name="connsiteX14" fmla="*/ 3000689 w 5834813"/>
              <a:gd name="connsiteY14" fmla="*/ 2827489 h 4447486"/>
              <a:gd name="connsiteX15" fmla="*/ 3881238 w 5834813"/>
              <a:gd name="connsiteY15" fmla="*/ 1940486 h 4447486"/>
              <a:gd name="connsiteX16" fmla="*/ 2595475 w 5834813"/>
              <a:gd name="connsiteY16" fmla="*/ 664079 h 4447486"/>
              <a:gd name="connsiteX17" fmla="*/ 3254720 w 5834813"/>
              <a:gd name="connsiteY17" fmla="*/ 0 h 4447486"/>
              <a:gd name="connsiteX18" fmla="*/ 5233133 w 5834813"/>
              <a:gd name="connsiteY18" fmla="*/ 1964015 h 444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834813" h="4447486">
                <a:moveTo>
                  <a:pt x="107297" y="1790157"/>
                </a:moveTo>
                <a:lnTo>
                  <a:pt x="212033" y="1894131"/>
                </a:lnTo>
                <a:lnTo>
                  <a:pt x="104736" y="2002214"/>
                </a:lnTo>
                <a:lnTo>
                  <a:pt x="0" y="1898241"/>
                </a:lnTo>
                <a:close/>
                <a:moveTo>
                  <a:pt x="5834813" y="1964015"/>
                </a:moveTo>
                <a:lnTo>
                  <a:pt x="5834813" y="1983772"/>
                </a:lnTo>
                <a:lnTo>
                  <a:pt x="5229891" y="1983772"/>
                </a:lnTo>
                <a:lnTo>
                  <a:pt x="5025020" y="2190145"/>
                </a:lnTo>
                <a:lnTo>
                  <a:pt x="4582132" y="2636279"/>
                </a:lnTo>
                <a:lnTo>
                  <a:pt x="3701583" y="3523283"/>
                </a:lnTo>
                <a:lnTo>
                  <a:pt x="3052820" y="4176802"/>
                </a:lnTo>
                <a:lnTo>
                  <a:pt x="2784106" y="4447486"/>
                </a:lnTo>
                <a:lnTo>
                  <a:pt x="212034" y="1894131"/>
                </a:lnTo>
                <a:lnTo>
                  <a:pt x="1129511" y="969928"/>
                </a:lnTo>
                <a:lnTo>
                  <a:pt x="3000689" y="2827489"/>
                </a:lnTo>
                <a:lnTo>
                  <a:pt x="3881238" y="1940486"/>
                </a:lnTo>
                <a:lnTo>
                  <a:pt x="2595475" y="664079"/>
                </a:lnTo>
                <a:lnTo>
                  <a:pt x="3254720" y="0"/>
                </a:lnTo>
                <a:lnTo>
                  <a:pt x="5233133" y="1964015"/>
                </a:lnTo>
                <a:close/>
              </a:path>
            </a:pathLst>
          </a:custGeom>
          <a:solidFill>
            <a:srgbClr val="DCDDDE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2306247" y="2276573"/>
            <a:ext cx="4338886" cy="450051"/>
          </a:xfrm>
        </p:spPr>
        <p:txBody>
          <a:bodyPr anchor="t"/>
          <a:lstStyle>
            <a:lvl1pPr algn="ctr">
              <a:lnSpc>
                <a:spcPts val="3450"/>
              </a:lnSpc>
              <a:defRPr sz="4000" spc="6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478" y="3232156"/>
            <a:ext cx="1624484" cy="38987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963" y="2214789"/>
            <a:ext cx="3838964" cy="835154"/>
          </a:xfrm>
          <a:prstGeom prst="rect">
            <a:avLst/>
          </a:prstGeom>
        </p:spPr>
      </p:pic>
      <p:sp>
        <p:nvSpPr>
          <p:cNvPr id="25" name="Footer Placeholder 2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AU" dirty="0"/>
              <a:t>Presentation title to go here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45111" y="4659720"/>
            <a:ext cx="949910" cy="191604"/>
          </a:xfrm>
          <a:prstGeom prst="rect">
            <a:avLst/>
          </a:prstGeom>
          <a:solidFill>
            <a:srgbClr val="61D1AE"/>
          </a:solidFill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1350"/>
              </a:lnSpc>
            </a:pPr>
            <a:r>
              <a:rPr lang="en-AU" sz="1200" spc="60" baseline="0" dirty="0">
                <a:solidFill>
                  <a:schemeClr val="bg2"/>
                </a:solidFill>
              </a:rPr>
              <a:t>TAFE</a:t>
            </a:r>
            <a:r>
              <a:rPr lang="en-AU" sz="1200" spc="60" dirty="0">
                <a:solidFill>
                  <a:schemeClr val="bg2"/>
                </a:solidFill>
              </a:rPr>
              <a:t> </a:t>
            </a:r>
            <a:r>
              <a:rPr lang="en-AU" sz="1200" spc="60" baseline="0" dirty="0">
                <a:solidFill>
                  <a:schemeClr val="bg2"/>
                </a:solidFill>
              </a:rPr>
              <a:t>NSW</a:t>
            </a:r>
          </a:p>
        </p:txBody>
      </p:sp>
    </p:spTree>
    <p:extLst>
      <p:ext uri="{BB962C8B-B14F-4D97-AF65-F5344CB8AC3E}">
        <p14:creationId xmlns:p14="http://schemas.microsoft.com/office/powerpoint/2010/main" val="29676960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AU" noProof="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1B70CE-F4BC-4B6F-A663-B479B5E51611}" type="slidenum">
              <a:rPr lang="en-AU" noProof="0" smtClean="0"/>
              <a:pPr/>
              <a:t>‹#›</a:t>
            </a:fld>
            <a:endParaRPr lang="en-AU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AU" dirty="0"/>
              <a:t>Presentation title to go here</a:t>
            </a:r>
          </a:p>
        </p:txBody>
      </p:sp>
    </p:spTree>
    <p:extLst>
      <p:ext uri="{BB962C8B-B14F-4D97-AF65-F5344CB8AC3E}">
        <p14:creationId xmlns:p14="http://schemas.microsoft.com/office/powerpoint/2010/main" val="546547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9144794" cy="5145056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034" y="4271245"/>
            <a:ext cx="1906309" cy="457514"/>
          </a:xfrm>
          <a:prstGeom prst="rect">
            <a:avLst/>
          </a:prstGeom>
        </p:spPr>
      </p:pic>
      <p:sp>
        <p:nvSpPr>
          <p:cNvPr id="18" name="Title 3"/>
          <p:cNvSpPr>
            <a:spLocks noGrp="1"/>
          </p:cNvSpPr>
          <p:nvPr>
            <p:ph type="title"/>
          </p:nvPr>
        </p:nvSpPr>
        <p:spPr>
          <a:xfrm>
            <a:off x="737964" y="1708448"/>
            <a:ext cx="4338886" cy="961858"/>
          </a:xfrm>
        </p:spPr>
        <p:txBody>
          <a:bodyPr anchor="b"/>
          <a:lstStyle>
            <a:lvl1pPr>
              <a:lnSpc>
                <a:spcPts val="3300"/>
              </a:lnSpc>
              <a:defRPr sz="3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37964" y="2941508"/>
            <a:ext cx="4338886" cy="234078"/>
          </a:xfrm>
          <a:noFill/>
        </p:spPr>
        <p:txBody>
          <a:bodyPr/>
          <a:lstStyle>
            <a:lvl1pPr>
              <a:spcAft>
                <a:spcPts val="0"/>
              </a:spcAft>
              <a:defRPr sz="1600" b="1" cap="all">
                <a:solidFill>
                  <a:schemeClr val="tx1"/>
                </a:solidFill>
              </a:defRPr>
            </a:lvl1pPr>
            <a:lvl2pPr>
              <a:spcAft>
                <a:spcPts val="0"/>
              </a:spcAft>
              <a:defRPr sz="1600" b="1" cap="all">
                <a:solidFill>
                  <a:schemeClr val="tx1"/>
                </a:solidFill>
              </a:defRPr>
            </a:lvl2pPr>
            <a:lvl3pPr>
              <a:spcAft>
                <a:spcPts val="0"/>
              </a:spcAft>
              <a:defRPr sz="1600" b="1" cap="all">
                <a:solidFill>
                  <a:schemeClr val="accent1"/>
                </a:solidFill>
              </a:defRPr>
            </a:lvl3pPr>
            <a:lvl4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4pPr>
            <a:lvl5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5pPr>
            <a:lvl6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6pPr>
            <a:lvl7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7pPr>
            <a:lvl8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8pPr>
            <a:lvl9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37964" y="3524938"/>
            <a:ext cx="2416144" cy="1080118"/>
          </a:xfrm>
        </p:spPr>
        <p:txBody>
          <a:bodyPr anchor="b"/>
          <a:lstStyle>
            <a:lvl1pPr>
              <a:spcAft>
                <a:spcPts val="0"/>
              </a:spcAft>
              <a:defRPr sz="1200" b="0" cap="all" baseline="0">
                <a:solidFill>
                  <a:schemeClr val="tx1"/>
                </a:solidFill>
              </a:defRPr>
            </a:lvl1pPr>
            <a:lvl2pPr>
              <a:spcAft>
                <a:spcPts val="0"/>
              </a:spcAft>
              <a:defRPr sz="1200" b="0" cap="none">
                <a:solidFill>
                  <a:schemeClr val="bg1"/>
                </a:solidFill>
              </a:defRPr>
            </a:lvl2pPr>
            <a:lvl3pPr>
              <a:spcAft>
                <a:spcPts val="0"/>
              </a:spcAft>
              <a:defRPr sz="1200" b="0" cap="none"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Freeform: Shape 8"/>
          <p:cNvSpPr/>
          <p:nvPr userDrawn="1"/>
        </p:nvSpPr>
        <p:spPr>
          <a:xfrm>
            <a:off x="4932834" y="280849"/>
            <a:ext cx="3887189" cy="3954073"/>
          </a:xfrm>
          <a:custGeom>
            <a:avLst/>
            <a:gdLst>
              <a:gd name="connsiteX0" fmla="*/ 687891 w 4510834"/>
              <a:gd name="connsiteY0" fmla="*/ 4329248 h 4588448"/>
              <a:gd name="connsiteX1" fmla="*/ 948262 w 4510834"/>
              <a:gd name="connsiteY1" fmla="*/ 4329248 h 4588448"/>
              <a:gd name="connsiteX2" fmla="*/ 948262 w 4510834"/>
              <a:gd name="connsiteY2" fmla="*/ 4588448 h 4588448"/>
              <a:gd name="connsiteX3" fmla="*/ 687891 w 4510834"/>
              <a:gd name="connsiteY3" fmla="*/ 4588448 h 4588448"/>
              <a:gd name="connsiteX4" fmla="*/ 0 w 4510834"/>
              <a:gd name="connsiteY4" fmla="*/ 0 h 4588448"/>
              <a:gd name="connsiteX5" fmla="*/ 3569836 w 4510834"/>
              <a:gd name="connsiteY5" fmla="*/ 0 h 4588448"/>
              <a:gd name="connsiteX6" fmla="*/ 3569836 w 4510834"/>
              <a:gd name="connsiteY6" fmla="*/ 0 h 4588448"/>
              <a:gd name="connsiteX7" fmla="*/ 4510834 w 4510834"/>
              <a:gd name="connsiteY7" fmla="*/ 0 h 4588448"/>
              <a:gd name="connsiteX8" fmla="*/ 4510834 w 4510834"/>
              <a:gd name="connsiteY8" fmla="*/ 2717842 h 4588448"/>
              <a:gd name="connsiteX9" fmla="*/ 4510834 w 4510834"/>
              <a:gd name="connsiteY9" fmla="*/ 4329247 h 4588448"/>
              <a:gd name="connsiteX10" fmla="*/ 4510834 w 4510834"/>
              <a:gd name="connsiteY10" fmla="*/ 4329248 h 4588448"/>
              <a:gd name="connsiteX11" fmla="*/ 2312854 w 4510834"/>
              <a:gd name="connsiteY11" fmla="*/ 4329248 h 4588448"/>
              <a:gd name="connsiteX12" fmla="*/ 2312854 w 4510834"/>
              <a:gd name="connsiteY12" fmla="*/ 4329247 h 4588448"/>
              <a:gd name="connsiteX13" fmla="*/ 940998 w 4510834"/>
              <a:gd name="connsiteY13" fmla="*/ 4329247 h 4588448"/>
              <a:gd name="connsiteX14" fmla="*/ 940998 w 4510834"/>
              <a:gd name="connsiteY14" fmla="*/ 2717842 h 4588448"/>
              <a:gd name="connsiteX15" fmla="*/ 2312854 w 4510834"/>
              <a:gd name="connsiteY15" fmla="*/ 2717842 h 4588448"/>
              <a:gd name="connsiteX16" fmla="*/ 2312854 w 4510834"/>
              <a:gd name="connsiteY16" fmla="*/ 1166568 h 4588448"/>
              <a:gd name="connsiteX17" fmla="*/ 0 w 4510834"/>
              <a:gd name="connsiteY17" fmla="*/ 1166568 h 45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510834" h="4588448">
                <a:moveTo>
                  <a:pt x="687891" y="4329248"/>
                </a:moveTo>
                <a:lnTo>
                  <a:pt x="948262" y="4329248"/>
                </a:lnTo>
                <a:lnTo>
                  <a:pt x="948262" y="4588448"/>
                </a:lnTo>
                <a:lnTo>
                  <a:pt x="687891" y="4588448"/>
                </a:lnTo>
                <a:close/>
                <a:moveTo>
                  <a:pt x="0" y="0"/>
                </a:moveTo>
                <a:lnTo>
                  <a:pt x="3569836" y="0"/>
                </a:lnTo>
                <a:lnTo>
                  <a:pt x="3569836" y="0"/>
                </a:lnTo>
                <a:lnTo>
                  <a:pt x="4510834" y="0"/>
                </a:lnTo>
                <a:lnTo>
                  <a:pt x="4510834" y="2717842"/>
                </a:lnTo>
                <a:lnTo>
                  <a:pt x="4510834" y="4329247"/>
                </a:lnTo>
                <a:lnTo>
                  <a:pt x="4510834" y="4329248"/>
                </a:lnTo>
                <a:lnTo>
                  <a:pt x="2312854" y="4329248"/>
                </a:lnTo>
                <a:lnTo>
                  <a:pt x="2312854" y="4329247"/>
                </a:lnTo>
                <a:lnTo>
                  <a:pt x="940998" y="4329247"/>
                </a:lnTo>
                <a:lnTo>
                  <a:pt x="940998" y="2717842"/>
                </a:lnTo>
                <a:lnTo>
                  <a:pt x="2312854" y="2717842"/>
                </a:lnTo>
                <a:lnTo>
                  <a:pt x="2312854" y="1166568"/>
                </a:lnTo>
                <a:lnTo>
                  <a:pt x="0" y="1166568"/>
                </a:lnTo>
                <a:close/>
              </a:path>
            </a:pathLst>
          </a:custGeom>
          <a:solidFill>
            <a:srgbClr val="3FD4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2001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7687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_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32"/>
            <a:ext cx="9144000" cy="5145024"/>
          </a:xfrm>
          <a:prstGeom prst="rect">
            <a:avLst/>
          </a:prstGeom>
        </p:spPr>
      </p:pic>
      <p:sp>
        <p:nvSpPr>
          <p:cNvPr id="12" name="Picture Placeholder 27"/>
          <p:cNvSpPr>
            <a:spLocks noGrp="1"/>
          </p:cNvSpPr>
          <p:nvPr>
            <p:ph type="pic" sz="quarter" idx="10"/>
          </p:nvPr>
        </p:nvSpPr>
        <p:spPr>
          <a:xfrm>
            <a:off x="957564" y="458042"/>
            <a:ext cx="2994213" cy="4341065"/>
          </a:xfrm>
          <a:custGeom>
            <a:avLst/>
            <a:gdLst>
              <a:gd name="connsiteX0" fmla="*/ 1491629 w 2994213"/>
              <a:gd name="connsiteY0" fmla="*/ 3786053 h 4341065"/>
              <a:gd name="connsiteX1" fmla="*/ 2044331 w 2994213"/>
              <a:gd name="connsiteY1" fmla="*/ 4341065 h 4341065"/>
              <a:gd name="connsiteX2" fmla="*/ 934297 w 2994213"/>
              <a:gd name="connsiteY2" fmla="*/ 4341065 h 4341065"/>
              <a:gd name="connsiteX3" fmla="*/ 1510871 w 2994213"/>
              <a:gd name="connsiteY3" fmla="*/ 640723 h 4341065"/>
              <a:gd name="connsiteX4" fmla="*/ 2076531 w 2994213"/>
              <a:gd name="connsiteY4" fmla="*/ 1208748 h 4341065"/>
              <a:gd name="connsiteX5" fmla="*/ 2076531 w 2994213"/>
              <a:gd name="connsiteY5" fmla="*/ 4322381 h 4341065"/>
              <a:gd name="connsiteX6" fmla="*/ 1510871 w 2994213"/>
              <a:gd name="connsiteY6" fmla="*/ 3754356 h 4341065"/>
              <a:gd name="connsiteX7" fmla="*/ 1474871 w 2994213"/>
              <a:gd name="connsiteY7" fmla="*/ 639725 h 4341065"/>
              <a:gd name="connsiteX8" fmla="*/ 1474871 w 2994213"/>
              <a:gd name="connsiteY8" fmla="*/ 3751936 h 4341065"/>
              <a:gd name="connsiteX9" fmla="*/ 902314 w 2994213"/>
              <a:gd name="connsiteY9" fmla="*/ 4322110 h 4341065"/>
              <a:gd name="connsiteX10" fmla="*/ 902314 w 2994213"/>
              <a:gd name="connsiteY10" fmla="*/ 1209898 h 4341065"/>
              <a:gd name="connsiteX11" fmla="*/ 1543590 w 2994213"/>
              <a:gd name="connsiteY11" fmla="*/ 622561 h 4341065"/>
              <a:gd name="connsiteX12" fmla="*/ 2383850 w 2994213"/>
              <a:gd name="connsiteY12" fmla="*/ 622561 h 4341065"/>
              <a:gd name="connsiteX13" fmla="*/ 2960468 w 2994213"/>
              <a:gd name="connsiteY13" fmla="*/ 1180800 h 4341065"/>
              <a:gd name="connsiteX14" fmla="*/ 2099505 w 2994213"/>
              <a:gd name="connsiteY14" fmla="*/ 1180800 h 4341065"/>
              <a:gd name="connsiteX15" fmla="*/ 594696 w 2994213"/>
              <a:gd name="connsiteY15" fmla="*/ 622561 h 4341065"/>
              <a:gd name="connsiteX16" fmla="*/ 1441088 w 2994213"/>
              <a:gd name="connsiteY16" fmla="*/ 622561 h 4341065"/>
              <a:gd name="connsiteX17" fmla="*/ 880516 w 2994213"/>
              <a:gd name="connsiteY17" fmla="*/ 1180800 h 4341065"/>
              <a:gd name="connsiteX18" fmla="*/ 18078 w 2994213"/>
              <a:gd name="connsiteY18" fmla="*/ 1180800 h 4341065"/>
              <a:gd name="connsiteX19" fmla="*/ 0 w 2994213"/>
              <a:gd name="connsiteY19" fmla="*/ 21785 h 4341065"/>
              <a:gd name="connsiteX20" fmla="*/ 561789 w 2994213"/>
              <a:gd name="connsiteY20" fmla="*/ 602070 h 4341065"/>
              <a:gd name="connsiteX21" fmla="*/ 561789 w 2994213"/>
              <a:gd name="connsiteY21" fmla="*/ 604311 h 4341065"/>
              <a:gd name="connsiteX22" fmla="*/ 0 w 2994213"/>
              <a:gd name="connsiteY22" fmla="*/ 1148194 h 4341065"/>
              <a:gd name="connsiteX23" fmla="*/ 2994213 w 2994213"/>
              <a:gd name="connsiteY23" fmla="*/ 12010 h 4341065"/>
              <a:gd name="connsiteX24" fmla="*/ 2994213 w 2994213"/>
              <a:gd name="connsiteY24" fmla="*/ 1163362 h 4341065"/>
              <a:gd name="connsiteX25" fmla="*/ 2418839 w 2994213"/>
              <a:gd name="connsiteY25" fmla="*/ 606327 h 4341065"/>
              <a:gd name="connsiteX26" fmla="*/ 29016 w 2994213"/>
              <a:gd name="connsiteY26" fmla="*/ 0 h 4341065"/>
              <a:gd name="connsiteX27" fmla="*/ 2955734 w 2994213"/>
              <a:gd name="connsiteY27" fmla="*/ 0 h 4341065"/>
              <a:gd name="connsiteX28" fmla="*/ 2388057 w 2994213"/>
              <a:gd name="connsiteY28" fmla="*/ 586366 h 4341065"/>
              <a:gd name="connsiteX29" fmla="*/ 596693 w 2994213"/>
              <a:gd name="connsiteY29" fmla="*/ 586366 h 4341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994213" h="4341065">
                <a:moveTo>
                  <a:pt x="1491629" y="3786053"/>
                </a:moveTo>
                <a:lnTo>
                  <a:pt x="2044331" y="4341065"/>
                </a:lnTo>
                <a:lnTo>
                  <a:pt x="934297" y="4341065"/>
                </a:lnTo>
                <a:close/>
                <a:moveTo>
                  <a:pt x="1510871" y="640723"/>
                </a:moveTo>
                <a:lnTo>
                  <a:pt x="2076531" y="1208748"/>
                </a:lnTo>
                <a:lnTo>
                  <a:pt x="2076531" y="4322381"/>
                </a:lnTo>
                <a:lnTo>
                  <a:pt x="1510871" y="3754356"/>
                </a:lnTo>
                <a:close/>
                <a:moveTo>
                  <a:pt x="1474871" y="639725"/>
                </a:moveTo>
                <a:lnTo>
                  <a:pt x="1474871" y="3751936"/>
                </a:lnTo>
                <a:lnTo>
                  <a:pt x="902314" y="4322110"/>
                </a:lnTo>
                <a:lnTo>
                  <a:pt x="902314" y="1209898"/>
                </a:lnTo>
                <a:close/>
                <a:moveTo>
                  <a:pt x="1543590" y="622561"/>
                </a:moveTo>
                <a:lnTo>
                  <a:pt x="2383850" y="622561"/>
                </a:lnTo>
                <a:lnTo>
                  <a:pt x="2960468" y="1180800"/>
                </a:lnTo>
                <a:lnTo>
                  <a:pt x="2099505" y="1180800"/>
                </a:lnTo>
                <a:close/>
                <a:moveTo>
                  <a:pt x="594696" y="622561"/>
                </a:moveTo>
                <a:lnTo>
                  <a:pt x="1441088" y="622561"/>
                </a:lnTo>
                <a:lnTo>
                  <a:pt x="880516" y="1180800"/>
                </a:lnTo>
                <a:lnTo>
                  <a:pt x="18078" y="1180800"/>
                </a:lnTo>
                <a:close/>
                <a:moveTo>
                  <a:pt x="0" y="21785"/>
                </a:moveTo>
                <a:lnTo>
                  <a:pt x="561789" y="602070"/>
                </a:lnTo>
                <a:lnTo>
                  <a:pt x="561789" y="604311"/>
                </a:lnTo>
                <a:lnTo>
                  <a:pt x="0" y="1148194"/>
                </a:lnTo>
                <a:close/>
                <a:moveTo>
                  <a:pt x="2994213" y="12010"/>
                </a:moveTo>
                <a:lnTo>
                  <a:pt x="2994213" y="1163362"/>
                </a:lnTo>
                <a:lnTo>
                  <a:pt x="2418839" y="606327"/>
                </a:lnTo>
                <a:close/>
                <a:moveTo>
                  <a:pt x="29016" y="0"/>
                </a:moveTo>
                <a:lnTo>
                  <a:pt x="2955734" y="0"/>
                </a:lnTo>
                <a:lnTo>
                  <a:pt x="2388057" y="586366"/>
                </a:lnTo>
                <a:lnTo>
                  <a:pt x="596693" y="586366"/>
                </a:lnTo>
                <a:close/>
              </a:path>
            </a:pathLst>
          </a:custGeom>
        </p:spPr>
        <p:txBody>
          <a:bodyPr wrap="square" lIns="0" tIns="0" rIns="0" bIns="0" anchor="ctr">
            <a:noAutofit/>
          </a:bodyPr>
          <a:lstStyle>
            <a:lvl1pPr algn="ctr">
              <a:defRPr/>
            </a:lvl1pPr>
          </a:lstStyle>
          <a:p>
            <a:r>
              <a:rPr lang="en-US" dirty="0"/>
              <a:t>Click icon to add picture</a:t>
            </a:r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41527" y="1871663"/>
            <a:ext cx="4338886" cy="961858"/>
          </a:xfrm>
        </p:spPr>
        <p:txBody>
          <a:bodyPr anchor="b"/>
          <a:lstStyle>
            <a:lvl1pPr>
              <a:lnSpc>
                <a:spcPts val="3300"/>
              </a:lnSpc>
              <a:defRPr sz="3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041527" y="3058547"/>
            <a:ext cx="4338886" cy="234078"/>
          </a:xfrm>
        </p:spPr>
        <p:txBody>
          <a:bodyPr/>
          <a:lstStyle>
            <a:lvl1pPr>
              <a:spcAft>
                <a:spcPts val="0"/>
              </a:spcAft>
              <a:defRPr sz="1600" b="1" cap="all">
                <a:solidFill>
                  <a:srgbClr val="3FD4AD"/>
                </a:solidFill>
              </a:defRPr>
            </a:lvl1pPr>
            <a:lvl2pPr>
              <a:spcAft>
                <a:spcPts val="0"/>
              </a:spcAft>
              <a:defRPr sz="1600" b="1" cap="all">
                <a:solidFill>
                  <a:srgbClr val="3FD4AD"/>
                </a:solidFill>
              </a:defRPr>
            </a:lvl2pPr>
            <a:lvl3pPr>
              <a:spcAft>
                <a:spcPts val="0"/>
              </a:spcAft>
              <a:defRPr sz="1600" b="1" cap="all">
                <a:solidFill>
                  <a:schemeClr val="accent1"/>
                </a:solidFill>
              </a:defRPr>
            </a:lvl3pPr>
            <a:lvl4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4pPr>
            <a:lvl5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5pPr>
            <a:lvl6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6pPr>
            <a:lvl7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7pPr>
            <a:lvl8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8pPr>
            <a:lvl9pPr marL="0" indent="0">
              <a:spcAft>
                <a:spcPts val="0"/>
              </a:spcAft>
              <a:buNone/>
              <a:defRPr sz="1600" b="1" cap="all">
                <a:solidFill>
                  <a:schemeClr val="accent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041527" y="3524938"/>
            <a:ext cx="2416144" cy="1080118"/>
          </a:xfrm>
        </p:spPr>
        <p:txBody>
          <a:bodyPr anchor="b"/>
          <a:lstStyle>
            <a:lvl1pPr>
              <a:spcAft>
                <a:spcPts val="0"/>
              </a:spcAft>
              <a:defRPr sz="1200" b="0" cap="all" baseline="0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1200" b="0" cap="none">
                <a:solidFill>
                  <a:schemeClr val="bg1"/>
                </a:solidFill>
              </a:defRPr>
            </a:lvl2pPr>
            <a:lvl3pPr>
              <a:spcAft>
                <a:spcPts val="0"/>
              </a:spcAft>
              <a:defRPr sz="1200" b="0" cap="none"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5pPr>
            <a:lvl6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6pPr>
            <a:lvl7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7pPr>
            <a:lvl8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8pPr>
            <a:lvl9pPr marL="0" indent="0">
              <a:spcAft>
                <a:spcPts val="0"/>
              </a:spcAft>
              <a:buNone/>
              <a:defRPr sz="1200" b="0" cap="none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658" y="4105525"/>
            <a:ext cx="1912624" cy="47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10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_ Opt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90711" y="2202236"/>
            <a:ext cx="4338886" cy="961858"/>
          </a:xfrm>
        </p:spPr>
        <p:txBody>
          <a:bodyPr anchor="t"/>
          <a:lstStyle>
            <a:lvl1pPr>
              <a:lnSpc>
                <a:spcPts val="3300"/>
              </a:lnSpc>
              <a:defRPr sz="38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565525" y="1658938"/>
            <a:ext cx="1027113" cy="968376"/>
            <a:chOff x="3565525" y="1658938"/>
            <a:chExt cx="1027113" cy="968376"/>
          </a:xfrm>
        </p:grpSpPr>
        <p:sp>
          <p:nvSpPr>
            <p:cNvPr id="14" name="Freeform 5"/>
            <p:cNvSpPr>
              <a:spLocks/>
            </p:cNvSpPr>
            <p:nvPr userDrawn="1"/>
          </p:nvSpPr>
          <p:spPr bwMode="auto">
            <a:xfrm>
              <a:off x="3565525" y="1908176"/>
              <a:ext cx="1027113" cy="719138"/>
            </a:xfrm>
            <a:custGeom>
              <a:avLst/>
              <a:gdLst>
                <a:gd name="T0" fmla="*/ 0 w 647"/>
                <a:gd name="T1" fmla="*/ 453 h 453"/>
                <a:gd name="T2" fmla="*/ 0 w 647"/>
                <a:gd name="T3" fmla="*/ 0 h 453"/>
                <a:gd name="T4" fmla="*/ 647 w 647"/>
                <a:gd name="T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7" h="453">
                  <a:moveTo>
                    <a:pt x="0" y="453"/>
                  </a:moveTo>
                  <a:lnTo>
                    <a:pt x="0" y="0"/>
                  </a:lnTo>
                  <a:lnTo>
                    <a:pt x="647" y="0"/>
                  </a:lnTo>
                </a:path>
              </a:pathLst>
            </a:custGeom>
            <a:noFill/>
            <a:ln w="635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dirty="0"/>
            </a:p>
          </p:txBody>
        </p:sp>
        <p:sp>
          <p:nvSpPr>
            <p:cNvPr id="16" name="Line 6"/>
            <p:cNvSpPr>
              <a:spLocks noChangeShapeType="1"/>
            </p:cNvSpPr>
            <p:nvPr userDrawn="1"/>
          </p:nvSpPr>
          <p:spPr bwMode="auto">
            <a:xfrm flipH="1">
              <a:off x="3571875" y="1658938"/>
              <a:ext cx="371475" cy="244475"/>
            </a:xfrm>
            <a:prstGeom prst="line">
              <a:avLst/>
            </a:prstGeom>
            <a:noFill/>
            <a:ln w="635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dirty="0"/>
            </a:p>
          </p:txBody>
        </p:sp>
      </p:grpSp>
    </p:spTree>
    <p:extLst>
      <p:ext uri="{BB962C8B-B14F-4D97-AF65-F5344CB8AC3E}">
        <p14:creationId xmlns:p14="http://schemas.microsoft.com/office/powerpoint/2010/main" val="1762286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_ Opt 2">
    <p:bg>
      <p:bgPr>
        <a:solidFill>
          <a:srgbClr val="3FD4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565525" y="1658938"/>
            <a:ext cx="1027113" cy="968376"/>
            <a:chOff x="3565525" y="1658938"/>
            <a:chExt cx="1027113" cy="968376"/>
          </a:xfrm>
        </p:grpSpPr>
        <p:sp>
          <p:nvSpPr>
            <p:cNvPr id="14" name="Freeform 5"/>
            <p:cNvSpPr>
              <a:spLocks/>
            </p:cNvSpPr>
            <p:nvPr userDrawn="1"/>
          </p:nvSpPr>
          <p:spPr bwMode="auto">
            <a:xfrm>
              <a:off x="3565525" y="1908176"/>
              <a:ext cx="1027113" cy="719138"/>
            </a:xfrm>
            <a:custGeom>
              <a:avLst/>
              <a:gdLst>
                <a:gd name="T0" fmla="*/ 0 w 647"/>
                <a:gd name="T1" fmla="*/ 453 h 453"/>
                <a:gd name="T2" fmla="*/ 0 w 647"/>
                <a:gd name="T3" fmla="*/ 0 h 453"/>
                <a:gd name="T4" fmla="*/ 647 w 647"/>
                <a:gd name="T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7" h="453">
                  <a:moveTo>
                    <a:pt x="0" y="453"/>
                  </a:moveTo>
                  <a:lnTo>
                    <a:pt x="0" y="0"/>
                  </a:lnTo>
                  <a:lnTo>
                    <a:pt x="647" y="0"/>
                  </a:lnTo>
                </a:path>
              </a:pathLst>
            </a:custGeom>
            <a:no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dirty="0"/>
            </a:p>
          </p:txBody>
        </p:sp>
        <p:sp>
          <p:nvSpPr>
            <p:cNvPr id="16" name="Line 6"/>
            <p:cNvSpPr>
              <a:spLocks noChangeShapeType="1"/>
            </p:cNvSpPr>
            <p:nvPr userDrawn="1"/>
          </p:nvSpPr>
          <p:spPr bwMode="auto">
            <a:xfrm flipH="1">
              <a:off x="3571875" y="1658938"/>
              <a:ext cx="371475" cy="244475"/>
            </a:xfrm>
            <a:prstGeom prst="line">
              <a:avLst/>
            </a:prstGeom>
            <a:no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dirty="0"/>
            </a:p>
          </p:txBody>
        </p:sp>
      </p:grp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3790711" y="2202236"/>
            <a:ext cx="4338886" cy="961858"/>
          </a:xfrm>
        </p:spPr>
        <p:txBody>
          <a:bodyPr anchor="t"/>
          <a:lstStyle>
            <a:lvl1pPr>
              <a:lnSpc>
                <a:spcPts val="3300"/>
              </a:lnSpc>
              <a:defRPr sz="3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58099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_ Opt 3">
    <p:bg>
      <p:bgPr>
        <a:solidFill>
          <a:srgbClr val="6AB3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565525" y="1658938"/>
            <a:ext cx="1027113" cy="968376"/>
            <a:chOff x="3565525" y="1658938"/>
            <a:chExt cx="1027113" cy="968376"/>
          </a:xfrm>
        </p:grpSpPr>
        <p:sp>
          <p:nvSpPr>
            <p:cNvPr id="14" name="Freeform 5"/>
            <p:cNvSpPr>
              <a:spLocks/>
            </p:cNvSpPr>
            <p:nvPr userDrawn="1"/>
          </p:nvSpPr>
          <p:spPr bwMode="auto">
            <a:xfrm>
              <a:off x="3565525" y="1908176"/>
              <a:ext cx="1027113" cy="719138"/>
            </a:xfrm>
            <a:custGeom>
              <a:avLst/>
              <a:gdLst>
                <a:gd name="T0" fmla="*/ 0 w 647"/>
                <a:gd name="T1" fmla="*/ 453 h 453"/>
                <a:gd name="T2" fmla="*/ 0 w 647"/>
                <a:gd name="T3" fmla="*/ 0 h 453"/>
                <a:gd name="T4" fmla="*/ 647 w 647"/>
                <a:gd name="T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7" h="453">
                  <a:moveTo>
                    <a:pt x="0" y="453"/>
                  </a:moveTo>
                  <a:lnTo>
                    <a:pt x="0" y="0"/>
                  </a:lnTo>
                  <a:lnTo>
                    <a:pt x="647" y="0"/>
                  </a:lnTo>
                </a:path>
              </a:pathLst>
            </a:custGeom>
            <a:no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dirty="0"/>
            </a:p>
          </p:txBody>
        </p:sp>
        <p:sp>
          <p:nvSpPr>
            <p:cNvPr id="16" name="Line 6"/>
            <p:cNvSpPr>
              <a:spLocks noChangeShapeType="1"/>
            </p:cNvSpPr>
            <p:nvPr userDrawn="1"/>
          </p:nvSpPr>
          <p:spPr bwMode="auto">
            <a:xfrm flipH="1">
              <a:off x="3571875" y="1658938"/>
              <a:ext cx="371475" cy="244475"/>
            </a:xfrm>
            <a:prstGeom prst="line">
              <a:avLst/>
            </a:prstGeom>
            <a:noFill/>
            <a:ln w="635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dirty="0"/>
            </a:p>
          </p:txBody>
        </p:sp>
      </p:grp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3790711" y="2202236"/>
            <a:ext cx="4338886" cy="961858"/>
          </a:xfrm>
        </p:spPr>
        <p:txBody>
          <a:bodyPr anchor="t"/>
          <a:lstStyle>
            <a:lvl1pPr>
              <a:lnSpc>
                <a:spcPts val="3300"/>
              </a:lnSpc>
              <a:defRPr sz="3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6613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_ Opt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/>
          <p:cNvSpPr/>
          <p:nvPr userDrawn="1"/>
        </p:nvSpPr>
        <p:spPr>
          <a:xfrm>
            <a:off x="4375175" y="280850"/>
            <a:ext cx="4510834" cy="4588448"/>
          </a:xfrm>
          <a:custGeom>
            <a:avLst/>
            <a:gdLst>
              <a:gd name="connsiteX0" fmla="*/ 687891 w 4510834"/>
              <a:gd name="connsiteY0" fmla="*/ 4329248 h 4588448"/>
              <a:gd name="connsiteX1" fmla="*/ 948262 w 4510834"/>
              <a:gd name="connsiteY1" fmla="*/ 4329248 h 4588448"/>
              <a:gd name="connsiteX2" fmla="*/ 948262 w 4510834"/>
              <a:gd name="connsiteY2" fmla="*/ 4588448 h 4588448"/>
              <a:gd name="connsiteX3" fmla="*/ 687891 w 4510834"/>
              <a:gd name="connsiteY3" fmla="*/ 4588448 h 4588448"/>
              <a:gd name="connsiteX4" fmla="*/ 0 w 4510834"/>
              <a:gd name="connsiteY4" fmla="*/ 0 h 4588448"/>
              <a:gd name="connsiteX5" fmla="*/ 3569836 w 4510834"/>
              <a:gd name="connsiteY5" fmla="*/ 0 h 4588448"/>
              <a:gd name="connsiteX6" fmla="*/ 3569836 w 4510834"/>
              <a:gd name="connsiteY6" fmla="*/ 0 h 4588448"/>
              <a:gd name="connsiteX7" fmla="*/ 4510834 w 4510834"/>
              <a:gd name="connsiteY7" fmla="*/ 0 h 4588448"/>
              <a:gd name="connsiteX8" fmla="*/ 4510834 w 4510834"/>
              <a:gd name="connsiteY8" fmla="*/ 2717842 h 4588448"/>
              <a:gd name="connsiteX9" fmla="*/ 4510834 w 4510834"/>
              <a:gd name="connsiteY9" fmla="*/ 4329247 h 4588448"/>
              <a:gd name="connsiteX10" fmla="*/ 4510834 w 4510834"/>
              <a:gd name="connsiteY10" fmla="*/ 4329248 h 4588448"/>
              <a:gd name="connsiteX11" fmla="*/ 2312854 w 4510834"/>
              <a:gd name="connsiteY11" fmla="*/ 4329248 h 4588448"/>
              <a:gd name="connsiteX12" fmla="*/ 2312854 w 4510834"/>
              <a:gd name="connsiteY12" fmla="*/ 4329247 h 4588448"/>
              <a:gd name="connsiteX13" fmla="*/ 940998 w 4510834"/>
              <a:gd name="connsiteY13" fmla="*/ 4329247 h 4588448"/>
              <a:gd name="connsiteX14" fmla="*/ 940998 w 4510834"/>
              <a:gd name="connsiteY14" fmla="*/ 2717842 h 4588448"/>
              <a:gd name="connsiteX15" fmla="*/ 2312854 w 4510834"/>
              <a:gd name="connsiteY15" fmla="*/ 2717842 h 4588448"/>
              <a:gd name="connsiteX16" fmla="*/ 2312854 w 4510834"/>
              <a:gd name="connsiteY16" fmla="*/ 1166568 h 4588448"/>
              <a:gd name="connsiteX17" fmla="*/ 0 w 4510834"/>
              <a:gd name="connsiteY17" fmla="*/ 1166568 h 458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510834" h="4588448">
                <a:moveTo>
                  <a:pt x="687891" y="4329248"/>
                </a:moveTo>
                <a:lnTo>
                  <a:pt x="948262" y="4329248"/>
                </a:lnTo>
                <a:lnTo>
                  <a:pt x="948262" y="4588448"/>
                </a:lnTo>
                <a:lnTo>
                  <a:pt x="687891" y="4588448"/>
                </a:lnTo>
                <a:close/>
                <a:moveTo>
                  <a:pt x="0" y="0"/>
                </a:moveTo>
                <a:lnTo>
                  <a:pt x="3569836" y="0"/>
                </a:lnTo>
                <a:lnTo>
                  <a:pt x="3569836" y="0"/>
                </a:lnTo>
                <a:lnTo>
                  <a:pt x="4510834" y="0"/>
                </a:lnTo>
                <a:lnTo>
                  <a:pt x="4510834" y="2717842"/>
                </a:lnTo>
                <a:lnTo>
                  <a:pt x="4510834" y="4329247"/>
                </a:lnTo>
                <a:lnTo>
                  <a:pt x="4510834" y="4329248"/>
                </a:lnTo>
                <a:lnTo>
                  <a:pt x="2312854" y="4329248"/>
                </a:lnTo>
                <a:lnTo>
                  <a:pt x="2312854" y="4329247"/>
                </a:lnTo>
                <a:lnTo>
                  <a:pt x="940998" y="4329247"/>
                </a:lnTo>
                <a:lnTo>
                  <a:pt x="940998" y="2717842"/>
                </a:lnTo>
                <a:lnTo>
                  <a:pt x="2312854" y="2717842"/>
                </a:lnTo>
                <a:lnTo>
                  <a:pt x="2312854" y="1166568"/>
                </a:lnTo>
                <a:lnTo>
                  <a:pt x="0" y="1166568"/>
                </a:lnTo>
                <a:close/>
              </a:path>
            </a:pathLst>
          </a:custGeom>
          <a:solidFill>
            <a:srgbClr val="3FD4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dirty="0">
              <a:solidFill>
                <a:schemeClr val="tx1"/>
              </a:solidFill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1835150" y="1704975"/>
            <a:ext cx="5338763" cy="1581151"/>
            <a:chOff x="1835150" y="1704975"/>
            <a:chExt cx="5338763" cy="1581151"/>
          </a:xfrm>
        </p:grpSpPr>
        <p:sp>
          <p:nvSpPr>
            <p:cNvPr id="15" name="Freeform 5"/>
            <p:cNvSpPr>
              <a:spLocks/>
            </p:cNvSpPr>
            <p:nvPr userDrawn="1"/>
          </p:nvSpPr>
          <p:spPr bwMode="auto">
            <a:xfrm>
              <a:off x="1835150" y="1704975"/>
              <a:ext cx="5338763" cy="1176338"/>
            </a:xfrm>
            <a:custGeom>
              <a:avLst/>
              <a:gdLst>
                <a:gd name="T0" fmla="*/ 8 w 3363"/>
                <a:gd name="T1" fmla="*/ 0 h 741"/>
                <a:gd name="T2" fmla="*/ 0 w 3363"/>
                <a:gd name="T3" fmla="*/ 0 h 741"/>
                <a:gd name="T4" fmla="*/ 0 w 3363"/>
                <a:gd name="T5" fmla="*/ 741 h 741"/>
                <a:gd name="T6" fmla="*/ 8 w 3363"/>
                <a:gd name="T7" fmla="*/ 741 h 741"/>
                <a:gd name="T8" fmla="*/ 10 w 3363"/>
                <a:gd name="T9" fmla="*/ 739 h 741"/>
                <a:gd name="T10" fmla="*/ 16 w 3363"/>
                <a:gd name="T11" fmla="*/ 741 h 741"/>
                <a:gd name="T12" fmla="*/ 3363 w 3363"/>
                <a:gd name="T13" fmla="*/ 741 h 741"/>
                <a:gd name="T14" fmla="*/ 3363 w 3363"/>
                <a:gd name="T15" fmla="*/ 733 h 741"/>
                <a:gd name="T16" fmla="*/ 8 w 3363"/>
                <a:gd name="T17" fmla="*/ 733 h 741"/>
                <a:gd name="T18" fmla="*/ 8 w 3363"/>
                <a:gd name="T19" fmla="*/ 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63" h="741">
                  <a:moveTo>
                    <a:pt x="8" y="0"/>
                  </a:moveTo>
                  <a:lnTo>
                    <a:pt x="0" y="0"/>
                  </a:lnTo>
                  <a:lnTo>
                    <a:pt x="0" y="741"/>
                  </a:lnTo>
                  <a:lnTo>
                    <a:pt x="8" y="741"/>
                  </a:lnTo>
                  <a:lnTo>
                    <a:pt x="10" y="739"/>
                  </a:lnTo>
                  <a:lnTo>
                    <a:pt x="16" y="741"/>
                  </a:lnTo>
                  <a:lnTo>
                    <a:pt x="3363" y="741"/>
                  </a:lnTo>
                  <a:lnTo>
                    <a:pt x="3363" y="733"/>
                  </a:lnTo>
                  <a:lnTo>
                    <a:pt x="8" y="73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231F2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dirty="0"/>
            </a:p>
          </p:txBody>
        </p:sp>
        <p:sp>
          <p:nvSpPr>
            <p:cNvPr id="18" name="Freeform 7"/>
            <p:cNvSpPr>
              <a:spLocks/>
            </p:cNvSpPr>
            <p:nvPr userDrawn="1"/>
          </p:nvSpPr>
          <p:spPr bwMode="auto">
            <a:xfrm>
              <a:off x="1844675" y="2881313"/>
              <a:ext cx="612775" cy="404813"/>
            </a:xfrm>
            <a:custGeom>
              <a:avLst/>
              <a:gdLst>
                <a:gd name="T0" fmla="*/ 10 w 386"/>
                <a:gd name="T1" fmla="*/ 0 h 255"/>
                <a:gd name="T2" fmla="*/ 2 w 386"/>
                <a:gd name="T3" fmla="*/ 0 h 255"/>
                <a:gd name="T4" fmla="*/ 0 w 386"/>
                <a:gd name="T5" fmla="*/ 4 h 255"/>
                <a:gd name="T6" fmla="*/ 382 w 386"/>
                <a:gd name="T7" fmla="*/ 255 h 255"/>
                <a:gd name="T8" fmla="*/ 386 w 386"/>
                <a:gd name="T9" fmla="*/ 249 h 255"/>
                <a:gd name="T10" fmla="*/ 10 w 386"/>
                <a:gd name="T11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" h="255">
                  <a:moveTo>
                    <a:pt x="10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382" y="255"/>
                  </a:lnTo>
                  <a:lnTo>
                    <a:pt x="386" y="24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231F2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dirty="0"/>
            </a:p>
          </p:txBody>
        </p:sp>
        <p:sp>
          <p:nvSpPr>
            <p:cNvPr id="19" name="Freeform 9"/>
            <p:cNvSpPr>
              <a:spLocks/>
            </p:cNvSpPr>
            <p:nvPr userDrawn="1"/>
          </p:nvSpPr>
          <p:spPr bwMode="auto">
            <a:xfrm>
              <a:off x="1847850" y="2878138"/>
              <a:ext cx="12700" cy="3175"/>
            </a:xfrm>
            <a:custGeom>
              <a:avLst/>
              <a:gdLst>
                <a:gd name="T0" fmla="*/ 2 w 8"/>
                <a:gd name="T1" fmla="*/ 0 h 2"/>
                <a:gd name="T2" fmla="*/ 0 w 8"/>
                <a:gd name="T3" fmla="*/ 2 h 2"/>
                <a:gd name="T4" fmla="*/ 8 w 8"/>
                <a:gd name="T5" fmla="*/ 2 h 2"/>
                <a:gd name="T6" fmla="*/ 2 w 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">
                  <a:moveTo>
                    <a:pt x="2" y="0"/>
                  </a:moveTo>
                  <a:lnTo>
                    <a:pt x="0" y="2"/>
                  </a:lnTo>
                  <a:lnTo>
                    <a:pt x="8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50404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dirty="0"/>
            </a:p>
          </p:txBody>
        </p:sp>
        <p:sp>
          <p:nvSpPr>
            <p:cNvPr id="20" name="Freeform 10"/>
            <p:cNvSpPr>
              <a:spLocks/>
            </p:cNvSpPr>
            <p:nvPr userDrawn="1"/>
          </p:nvSpPr>
          <p:spPr bwMode="auto">
            <a:xfrm>
              <a:off x="1847850" y="2878138"/>
              <a:ext cx="12700" cy="3175"/>
            </a:xfrm>
            <a:custGeom>
              <a:avLst/>
              <a:gdLst>
                <a:gd name="T0" fmla="*/ 2 w 8"/>
                <a:gd name="T1" fmla="*/ 0 h 2"/>
                <a:gd name="T2" fmla="*/ 0 w 8"/>
                <a:gd name="T3" fmla="*/ 2 h 2"/>
                <a:gd name="T4" fmla="*/ 8 w 8"/>
                <a:gd name="T5" fmla="*/ 2 h 2"/>
                <a:gd name="T6" fmla="*/ 2 w 8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2">
                  <a:moveTo>
                    <a:pt x="2" y="0"/>
                  </a:moveTo>
                  <a:lnTo>
                    <a:pt x="0" y="2"/>
                  </a:lnTo>
                  <a:lnTo>
                    <a:pt x="8" y="2"/>
                  </a:lnTo>
                  <a:lnTo>
                    <a:pt x="2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dirty="0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70620" y="1867746"/>
            <a:ext cx="4338886" cy="961858"/>
          </a:xfrm>
        </p:spPr>
        <p:txBody>
          <a:bodyPr anchor="t"/>
          <a:lstStyle>
            <a:lvl1pPr>
              <a:lnSpc>
                <a:spcPts val="3300"/>
              </a:lnSpc>
              <a:defRPr sz="3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88755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rgbClr val="ABA3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2174080" y="1753400"/>
            <a:ext cx="4797429" cy="1917369"/>
          </a:xfrm>
        </p:spPr>
        <p:txBody>
          <a:bodyPr anchor="ctr"/>
          <a:lstStyle>
            <a:lvl1pPr algn="ctr">
              <a:lnSpc>
                <a:spcPts val="2200"/>
              </a:lnSpc>
              <a:defRPr sz="2200" b="0" cap="none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 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1" name="Freeform: Shape 10"/>
          <p:cNvSpPr/>
          <p:nvPr userDrawn="1"/>
        </p:nvSpPr>
        <p:spPr>
          <a:xfrm rot="8048934" flipV="1">
            <a:off x="3195420" y="318571"/>
            <a:ext cx="5414755" cy="4431599"/>
          </a:xfrm>
          <a:custGeom>
            <a:avLst/>
            <a:gdLst>
              <a:gd name="connsiteX0" fmla="*/ 5308847 w 5414755"/>
              <a:gd name="connsiteY0" fmla="*/ 2143037 h 4431599"/>
              <a:gd name="connsiteX1" fmla="*/ 5206665 w 5414755"/>
              <a:gd name="connsiteY1" fmla="*/ 2248301 h 4431599"/>
              <a:gd name="connsiteX2" fmla="*/ 5312573 w 5414755"/>
              <a:gd name="connsiteY2" fmla="*/ 2351108 h 4431599"/>
              <a:gd name="connsiteX3" fmla="*/ 5414755 w 5414755"/>
              <a:gd name="connsiteY3" fmla="*/ 2245844 h 4431599"/>
              <a:gd name="connsiteX4" fmla="*/ 0 w 5414755"/>
              <a:gd name="connsiteY4" fmla="*/ 2008552 h 4431599"/>
              <a:gd name="connsiteX5" fmla="*/ 0 w 5414755"/>
              <a:gd name="connsiteY5" fmla="*/ 2030752 h 4431599"/>
              <a:gd name="connsiteX6" fmla="*/ 605764 w 5414755"/>
              <a:gd name="connsiteY6" fmla="*/ 2030752 h 4431599"/>
              <a:gd name="connsiteX7" fmla="*/ 704928 w 5414755"/>
              <a:gd name="connsiteY7" fmla="*/ 2127013 h 4431599"/>
              <a:gd name="connsiteX8" fmla="*/ 704927 w 5414755"/>
              <a:gd name="connsiteY8" fmla="*/ 2127013 h 4431599"/>
              <a:gd name="connsiteX9" fmla="*/ 2707064 w 5414755"/>
              <a:gd name="connsiteY9" fmla="*/ 4070535 h 4431599"/>
              <a:gd name="connsiteX10" fmla="*/ 2711075 w 5414755"/>
              <a:gd name="connsiteY10" fmla="*/ 4066403 h 4431599"/>
              <a:gd name="connsiteX11" fmla="*/ 3087285 w 5414755"/>
              <a:gd name="connsiteY11" fmla="*/ 4431599 h 4431599"/>
              <a:gd name="connsiteX12" fmla="*/ 5206663 w 5414755"/>
              <a:gd name="connsiteY12" fmla="*/ 2248303 h 4431599"/>
              <a:gd name="connsiteX13" fmla="*/ 4276693 w 5414755"/>
              <a:gd name="connsiteY13" fmla="*/ 1345559 h 4431599"/>
              <a:gd name="connsiteX14" fmla="*/ 2833904 w 5414755"/>
              <a:gd name="connsiteY14" fmla="*/ 2831862 h 4431599"/>
              <a:gd name="connsiteX15" fmla="*/ 1939284 w 5414755"/>
              <a:gd name="connsiteY15" fmla="*/ 1963433 h 4431599"/>
              <a:gd name="connsiteX16" fmla="*/ 3206219 w 5414755"/>
              <a:gd name="connsiteY16" fmla="*/ 658289 h 4431599"/>
              <a:gd name="connsiteX17" fmla="*/ 2528075 w 5414755"/>
              <a:gd name="connsiteY17" fmla="*/ 0 h 4431599"/>
              <a:gd name="connsiteX18" fmla="*/ 580542 w 5414755"/>
              <a:gd name="connsiteY18" fmla="*/ 2006269 h 4431599"/>
              <a:gd name="connsiteX19" fmla="*/ 582894 w 5414755"/>
              <a:gd name="connsiteY19" fmla="*/ 2008552 h 443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414755" h="4431599">
                <a:moveTo>
                  <a:pt x="5308847" y="2143037"/>
                </a:moveTo>
                <a:lnTo>
                  <a:pt x="5206665" y="2248301"/>
                </a:lnTo>
                <a:lnTo>
                  <a:pt x="5312573" y="2351108"/>
                </a:lnTo>
                <a:lnTo>
                  <a:pt x="5414755" y="2245844"/>
                </a:lnTo>
                <a:close/>
                <a:moveTo>
                  <a:pt x="0" y="2008552"/>
                </a:moveTo>
                <a:lnTo>
                  <a:pt x="0" y="2030752"/>
                </a:lnTo>
                <a:lnTo>
                  <a:pt x="605764" y="2030752"/>
                </a:lnTo>
                <a:lnTo>
                  <a:pt x="704928" y="2127013"/>
                </a:lnTo>
                <a:lnTo>
                  <a:pt x="704927" y="2127013"/>
                </a:lnTo>
                <a:lnTo>
                  <a:pt x="2707064" y="4070535"/>
                </a:lnTo>
                <a:lnTo>
                  <a:pt x="2711075" y="4066403"/>
                </a:lnTo>
                <a:lnTo>
                  <a:pt x="3087285" y="4431599"/>
                </a:lnTo>
                <a:lnTo>
                  <a:pt x="5206663" y="2248303"/>
                </a:lnTo>
                <a:lnTo>
                  <a:pt x="4276693" y="1345559"/>
                </a:lnTo>
                <a:lnTo>
                  <a:pt x="2833904" y="2831862"/>
                </a:lnTo>
                <a:lnTo>
                  <a:pt x="1939284" y="1963433"/>
                </a:lnTo>
                <a:lnTo>
                  <a:pt x="3206219" y="658289"/>
                </a:lnTo>
                <a:lnTo>
                  <a:pt x="2528075" y="0"/>
                </a:lnTo>
                <a:lnTo>
                  <a:pt x="580542" y="2006269"/>
                </a:lnTo>
                <a:lnTo>
                  <a:pt x="582894" y="2008552"/>
                </a:lnTo>
                <a:close/>
              </a:path>
            </a:pathLst>
          </a:custGeom>
          <a:solidFill>
            <a:srgbClr val="C3C0DE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AU" dirty="0"/>
              <a:t>Presentation title to go here</a:t>
            </a:r>
          </a:p>
        </p:txBody>
      </p:sp>
    </p:spTree>
    <p:extLst>
      <p:ext uri="{BB962C8B-B14F-4D97-AF65-F5344CB8AC3E}">
        <p14:creationId xmlns:p14="http://schemas.microsoft.com/office/powerpoint/2010/main" val="1996226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Dark Grey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41" y="654312"/>
            <a:ext cx="3264893" cy="748102"/>
          </a:xfrm>
        </p:spPr>
        <p:txBody>
          <a:bodyPr/>
          <a:lstStyle>
            <a:lvl1pPr>
              <a:defRPr>
                <a:solidFill>
                  <a:srgbClr val="3FD4AD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AU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55809" y="2027976"/>
            <a:ext cx="3724603" cy="24360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3FD4AD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6</a:t>
            </a:r>
          </a:p>
          <a:p>
            <a:pPr lvl="5"/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 dirty="0"/>
              <a:t>Presentation title to go here</a:t>
            </a:r>
          </a:p>
        </p:txBody>
      </p:sp>
    </p:spTree>
    <p:extLst>
      <p:ext uri="{BB962C8B-B14F-4D97-AF65-F5344CB8AC3E}">
        <p14:creationId xmlns:p14="http://schemas.microsoft.com/office/powerpoint/2010/main" val="3387509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_Mint">
    <p:bg>
      <p:bgPr>
        <a:solidFill>
          <a:srgbClr val="3FD4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41" y="654312"/>
            <a:ext cx="3264893" cy="748102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AU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55809" y="2027976"/>
            <a:ext cx="3724603" cy="2436024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>
                <a:solidFill>
                  <a:schemeClr val="tx2"/>
                </a:solidFill>
              </a:defRPr>
            </a:lvl4pPr>
            <a:lvl5pPr>
              <a:buClr>
                <a:schemeClr val="tx2"/>
              </a:buClr>
              <a:defRPr baseline="0">
                <a:solidFill>
                  <a:schemeClr val="tx2"/>
                </a:solidFill>
              </a:defRPr>
            </a:lvl5pPr>
            <a:lvl6pPr>
              <a:buClr>
                <a:schemeClr val="tx2"/>
              </a:buClr>
              <a:defRPr>
                <a:solidFill>
                  <a:schemeClr val="tx2"/>
                </a:solidFill>
              </a:defRPr>
            </a:lvl6pPr>
            <a:lvl7pPr>
              <a:buClr>
                <a:schemeClr val="tx2"/>
              </a:buClr>
              <a:defRPr>
                <a:solidFill>
                  <a:schemeClr val="tx2"/>
                </a:solidFill>
              </a:defRPr>
            </a:lvl7pPr>
            <a:lvl8pPr>
              <a:buClr>
                <a:schemeClr val="tx2"/>
              </a:buClr>
              <a:defRPr>
                <a:solidFill>
                  <a:schemeClr val="tx2"/>
                </a:solidFill>
              </a:defRPr>
            </a:lvl8pPr>
            <a:lvl9pPr>
              <a:buClr>
                <a:schemeClr val="tx2"/>
              </a:buCl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6</a:t>
            </a:r>
          </a:p>
          <a:p>
            <a:pPr lvl="5"/>
            <a:endParaRPr lang="en-AU" noProof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E1B70CE-F4BC-4B6F-A663-B479B5E51611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AU" dirty="0"/>
              <a:t>Presentation title to go here</a:t>
            </a:r>
          </a:p>
        </p:txBody>
      </p:sp>
    </p:spTree>
    <p:extLst>
      <p:ext uri="{BB962C8B-B14F-4D97-AF65-F5344CB8AC3E}">
        <p14:creationId xmlns:p14="http://schemas.microsoft.com/office/powerpoint/2010/main" val="203828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7841" y="654312"/>
            <a:ext cx="7612572" cy="30834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noProof="0"/>
              <a:t>Click to edit Master title style</a:t>
            </a:r>
            <a:endParaRPr lang="en-AU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6800" y="1569600"/>
            <a:ext cx="7614000" cy="28928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AU" noProof="0" dirty="0"/>
              <a:t>Use the increase/decrease list level buttons to change styles</a:t>
            </a:r>
          </a:p>
          <a:p>
            <a:pPr lvl="1"/>
            <a:r>
              <a:rPr lang="en-AU" noProof="0" dirty="0"/>
              <a:t>Second level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Fifth level</a:t>
            </a:r>
          </a:p>
          <a:p>
            <a:pPr lvl="5"/>
            <a:r>
              <a:rPr lang="en-AU" noProof="0" dirty="0"/>
              <a:t>Sixth level</a:t>
            </a:r>
          </a:p>
          <a:p>
            <a:pPr lvl="6"/>
            <a:r>
              <a:rPr lang="en-AU" noProof="0" dirty="0"/>
              <a:t>Seventh level</a:t>
            </a:r>
          </a:p>
          <a:p>
            <a:pPr lvl="7"/>
            <a:r>
              <a:rPr lang="en-AU" noProof="0" dirty="0"/>
              <a:t>Eighth level</a:t>
            </a:r>
          </a:p>
          <a:p>
            <a:pPr lvl="8"/>
            <a:r>
              <a:rPr lang="en-AU" noProof="0" dirty="0"/>
              <a:t>Ninth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833" y="440871"/>
            <a:ext cx="453755" cy="16205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ts val="1400"/>
              </a:lnSpc>
              <a:defRPr lang="en-AU" sz="1100" smtClean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fld id="{CE1B70CE-F4BC-4B6F-A663-B479B5E51611}" type="slidenum">
              <a:rPr smtClean="0"/>
              <a:pPr/>
              <a:t>‹#›</a:t>
            </a:fld>
            <a:endParaRPr dirty="0"/>
          </a:p>
        </p:txBody>
      </p:sp>
      <p:sp>
        <p:nvSpPr>
          <p:cNvPr id="7" name="TextBox 6"/>
          <p:cNvSpPr txBox="1"/>
          <p:nvPr/>
        </p:nvSpPr>
        <p:spPr>
          <a:xfrm>
            <a:off x="645111" y="4659720"/>
            <a:ext cx="949910" cy="191604"/>
          </a:xfrm>
          <a:prstGeom prst="rect">
            <a:avLst/>
          </a:prstGeom>
          <a:solidFill>
            <a:srgbClr val="3FD4AD"/>
          </a:solidFill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ts val="1350"/>
              </a:lnSpc>
            </a:pPr>
            <a:r>
              <a:rPr lang="en-AU" sz="1200" spc="60" baseline="0" dirty="0">
                <a:solidFill>
                  <a:schemeClr val="bg2"/>
                </a:solidFill>
              </a:rPr>
              <a:t>TAFE</a:t>
            </a:r>
            <a:r>
              <a:rPr lang="en-AU" sz="1200" spc="60" dirty="0">
                <a:solidFill>
                  <a:schemeClr val="bg2"/>
                </a:solidFill>
              </a:rPr>
              <a:t> </a:t>
            </a:r>
            <a:r>
              <a:rPr lang="en-AU" sz="1200" spc="60" baseline="0" dirty="0">
                <a:solidFill>
                  <a:schemeClr val="bg2"/>
                </a:solidFill>
              </a:rPr>
              <a:t>NSW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1647469" y="4659622"/>
            <a:ext cx="4230470" cy="1908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350"/>
              </a:lnSpc>
              <a:defRPr sz="1200" cap="all" spc="60" baseline="0">
                <a:solidFill>
                  <a:srgbClr val="000000"/>
                </a:solidFill>
              </a:defRPr>
            </a:lvl1pPr>
          </a:lstStyle>
          <a:p>
            <a:r>
              <a:rPr lang="en-AU" dirty="0"/>
              <a:t>Presentation title to go here</a:t>
            </a:r>
          </a:p>
        </p:txBody>
      </p:sp>
    </p:spTree>
    <p:extLst>
      <p:ext uri="{BB962C8B-B14F-4D97-AF65-F5344CB8AC3E}">
        <p14:creationId xmlns:p14="http://schemas.microsoft.com/office/powerpoint/2010/main" val="2063454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1" r:id="rId8"/>
    <p:sldLayoutId id="2147483672" r:id="rId9"/>
    <p:sldLayoutId id="2147483650" r:id="rId10"/>
    <p:sldLayoutId id="2147483679" r:id="rId11"/>
    <p:sldLayoutId id="2147483665" r:id="rId12"/>
    <p:sldLayoutId id="2147483666" r:id="rId13"/>
    <p:sldLayoutId id="2147483667" r:id="rId14"/>
    <p:sldLayoutId id="2147483669" r:id="rId15"/>
    <p:sldLayoutId id="2147483670" r:id="rId16"/>
    <p:sldLayoutId id="2147483680" r:id="rId17"/>
    <p:sldLayoutId id="2147483681" r:id="rId18"/>
    <p:sldLayoutId id="2147483654" r:id="rId19"/>
    <p:sldLayoutId id="2147483655" r:id="rId20"/>
    <p:sldLayoutId id="2147483682" r:id="rId21"/>
  </p:sldLayoutIdLst>
  <p:hf hdr="0" dt="0"/>
  <p:txStyles>
    <p:titleStyle>
      <a:lvl1pPr algn="l" defTabSz="914400" rtl="0" eaLnBrk="1" latinLnBrk="0" hangingPunct="1">
        <a:lnSpc>
          <a:spcPts val="2600"/>
        </a:lnSpc>
        <a:spcBef>
          <a:spcPct val="0"/>
        </a:spcBef>
        <a:buNone/>
        <a:defRPr sz="3000" b="1" kern="1200" cap="all" baseline="0">
          <a:solidFill>
            <a:schemeClr val="bg2"/>
          </a:solidFill>
          <a:latin typeface="+mj-lt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ts val="1500"/>
        </a:lnSpc>
        <a:spcBef>
          <a:spcPts val="0"/>
        </a:spcBef>
        <a:spcAft>
          <a:spcPts val="992"/>
        </a:spcAft>
        <a:buFont typeface="Arial" pitchFamily="34" charset="0"/>
        <a:buNone/>
        <a:defRPr sz="1500" b="1" kern="1200" cap="none" baseline="0">
          <a:solidFill>
            <a:schemeClr val="bg2"/>
          </a:solidFill>
          <a:latin typeface="+mn-lt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1500"/>
        </a:lnSpc>
        <a:spcBef>
          <a:spcPts val="0"/>
        </a:spcBef>
        <a:spcAft>
          <a:spcPts val="601"/>
        </a:spcAft>
        <a:buClr>
          <a:schemeClr val="accent1"/>
        </a:buClr>
        <a:buSzPct val="70000"/>
        <a:buFont typeface="Arial" pitchFamily="34" charset="0"/>
        <a:buNone/>
        <a:defRPr sz="1400" b="1" kern="1200">
          <a:solidFill>
            <a:srgbClr val="645EB3"/>
          </a:solidFill>
          <a:latin typeface="+mn-lt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1500"/>
        </a:lnSpc>
        <a:spcBef>
          <a:spcPts val="0"/>
        </a:spcBef>
        <a:spcAft>
          <a:spcPts val="992"/>
        </a:spcAft>
        <a:buSzPct val="70000"/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Arial" pitchFamily="34" charset="0"/>
        </a:defRPr>
      </a:lvl3pPr>
      <a:lvl4pPr marL="226800" indent="-226800" algn="l" defTabSz="914400" rtl="0" eaLnBrk="1" latinLnBrk="0" hangingPunct="1">
        <a:lnSpc>
          <a:spcPts val="1500"/>
        </a:lnSpc>
        <a:spcBef>
          <a:spcPts val="0"/>
        </a:spcBef>
        <a:spcAft>
          <a:spcPts val="992"/>
        </a:spcAft>
        <a:buClr>
          <a:srgbClr val="645EB3"/>
        </a:buClr>
        <a:buSzPct val="80000"/>
        <a:buFont typeface="Wingdings" panose="05000000000000000000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Arial" pitchFamily="34" charset="0"/>
        </a:defRPr>
      </a:lvl4pPr>
      <a:lvl5pPr marL="453600" indent="-226800" algn="l" defTabSz="914400" rtl="0" eaLnBrk="1" latinLnBrk="0" hangingPunct="1">
        <a:lnSpc>
          <a:spcPts val="1500"/>
        </a:lnSpc>
        <a:spcBef>
          <a:spcPts val="0"/>
        </a:spcBef>
        <a:spcAft>
          <a:spcPts val="992"/>
        </a:spcAft>
        <a:buClr>
          <a:srgbClr val="645EB3"/>
        </a:buClr>
        <a:buSzPct val="80000"/>
        <a:buFont typeface="Wingdings" panose="05000000000000000000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Arial" pitchFamily="34" charset="0"/>
        </a:defRPr>
      </a:lvl5pPr>
      <a:lvl6pPr marL="680400" indent="-226800" algn="l" defTabSz="914400" rtl="0" eaLnBrk="1" latinLnBrk="0" hangingPunct="1">
        <a:lnSpc>
          <a:spcPts val="1500"/>
        </a:lnSpc>
        <a:spcBef>
          <a:spcPts val="0"/>
        </a:spcBef>
        <a:spcAft>
          <a:spcPts val="992"/>
        </a:spcAft>
        <a:buClr>
          <a:srgbClr val="645EB3"/>
        </a:buClr>
        <a:buSzPct val="80000"/>
        <a:buFont typeface="Wingdings" panose="05000000000000000000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Arial" pitchFamily="34" charset="0"/>
        </a:defRPr>
      </a:lvl6pPr>
      <a:lvl7pPr marL="907200" indent="-226800" algn="l" defTabSz="914400" rtl="0" eaLnBrk="1" latinLnBrk="0" hangingPunct="1">
        <a:lnSpc>
          <a:spcPts val="1500"/>
        </a:lnSpc>
        <a:spcBef>
          <a:spcPts val="0"/>
        </a:spcBef>
        <a:spcAft>
          <a:spcPts val="992"/>
        </a:spcAft>
        <a:buClr>
          <a:srgbClr val="645EB3"/>
        </a:buClr>
        <a:buSzPct val="80000"/>
        <a:buFont typeface="Wingdings" panose="05000000000000000000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Arial" pitchFamily="34" charset="0"/>
        </a:defRPr>
      </a:lvl7pPr>
      <a:lvl8pPr marL="1134000" indent="-226800" algn="l" defTabSz="914400" rtl="0" eaLnBrk="1" latinLnBrk="0" hangingPunct="1">
        <a:lnSpc>
          <a:spcPts val="1500"/>
        </a:lnSpc>
        <a:spcBef>
          <a:spcPts val="0"/>
        </a:spcBef>
        <a:spcAft>
          <a:spcPts val="992"/>
        </a:spcAft>
        <a:buClr>
          <a:srgbClr val="645EB3"/>
        </a:buClr>
        <a:buSzPct val="80000"/>
        <a:buFont typeface="Wingdings" panose="05000000000000000000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Arial" pitchFamily="34" charset="0"/>
        </a:defRPr>
      </a:lvl8pPr>
      <a:lvl9pPr marL="1360800" indent="-226800" algn="l" defTabSz="914400" rtl="0" eaLnBrk="1" latinLnBrk="0" hangingPunct="1">
        <a:lnSpc>
          <a:spcPts val="1500"/>
        </a:lnSpc>
        <a:spcBef>
          <a:spcPts val="0"/>
        </a:spcBef>
        <a:spcAft>
          <a:spcPts val="992"/>
        </a:spcAft>
        <a:buClr>
          <a:srgbClr val="645EB3"/>
        </a:buClr>
        <a:buSzPct val="80000"/>
        <a:buFont typeface="Wingdings" panose="05000000000000000000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11" userDrawn="1">
          <p15:clr>
            <a:srgbClr val="F26B43"/>
          </p15:clr>
        </p15:guide>
        <p15:guide id="2" pos="481" userDrawn="1">
          <p15:clr>
            <a:srgbClr val="F26B43"/>
          </p15:clr>
        </p15:guide>
        <p15:guide id="3" pos="527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41526" y="1871663"/>
            <a:ext cx="4923756" cy="961858"/>
          </a:xfrm>
        </p:spPr>
        <p:txBody>
          <a:bodyPr/>
          <a:lstStyle/>
          <a:p>
            <a:pPr>
              <a:lnSpc>
                <a:spcPts val="3500"/>
              </a:lnSpc>
            </a:pPr>
            <a:r>
              <a:rPr lang="en-AU" sz="3600" dirty="0" smtClean="0"/>
              <a:t>Unit assessment guide</a:t>
            </a:r>
            <a:endParaRPr lang="en-AU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AU" sz="2800" spc="300" dirty="0" smtClean="0">
                <a:solidFill>
                  <a:srgbClr val="CA3485"/>
                </a:solidFill>
              </a:rPr>
              <a:t>Clustered make-up skills assessments</a:t>
            </a:r>
            <a:r>
              <a:rPr lang="en-AU" dirty="0"/>
              <a:t>	</a:t>
            </a:r>
          </a:p>
        </p:txBody>
      </p:sp>
      <p:pic>
        <p:nvPicPr>
          <p:cNvPr id="16" name="Picture Placeholder 15" descr="T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9" b="16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697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23616" b="-7111"/>
          <a:stretch/>
        </p:blipFill>
        <p:spPr>
          <a:xfrm>
            <a:off x="-1" y="1"/>
            <a:ext cx="9145589" cy="5524871"/>
          </a:xfrm>
          <a:prstGeom prst="rect">
            <a:avLst/>
          </a:prstGeom>
        </p:spPr>
      </p:pic>
      <p:sp>
        <p:nvSpPr>
          <p:cNvPr id="9" name="Cloud Callout 8"/>
          <p:cNvSpPr/>
          <p:nvPr/>
        </p:nvSpPr>
        <p:spPr>
          <a:xfrm>
            <a:off x="5076850" y="268288"/>
            <a:ext cx="4068738" cy="1584176"/>
          </a:xfrm>
          <a:prstGeom prst="cloudCallout">
            <a:avLst>
              <a:gd name="adj1" fmla="val -66399"/>
              <a:gd name="adj2" fmla="val 25559"/>
            </a:avLst>
          </a:prstGeom>
          <a:solidFill>
            <a:srgbClr val="CA3485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3600" dirty="0" smtClean="0">
                <a:solidFill>
                  <a:schemeClr val="bg1"/>
                </a:solidFill>
                <a:latin typeface="Calibri" panose="020F0502020204030204" pitchFamily="34" charset="0"/>
                <a:ea typeface="Yu Gothic" panose="020B0400000000000000" pitchFamily="34" charset="-128"/>
                <a:cs typeface="Calibri" panose="020F0502020204030204" pitchFamily="34" charset="0"/>
              </a:rPr>
              <a:t>Why cluster?</a:t>
            </a:r>
            <a:endParaRPr lang="en-AU" sz="3600" dirty="0">
              <a:solidFill>
                <a:schemeClr val="bg1"/>
              </a:solidFill>
              <a:effectLst/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14" name="Rounded Rectangular Callout 13"/>
          <p:cNvSpPr/>
          <p:nvPr/>
        </p:nvSpPr>
        <p:spPr>
          <a:xfrm>
            <a:off x="5220866" y="2249884"/>
            <a:ext cx="3744416" cy="2698924"/>
          </a:xfrm>
          <a:prstGeom prst="wedgeRoundRectCallout">
            <a:avLst>
              <a:gd name="adj1" fmla="val 47788"/>
              <a:gd name="adj2" fmla="val -64212"/>
              <a:gd name="adj3" fmla="val 16667"/>
            </a:avLst>
          </a:prstGeom>
          <a:solidFill>
            <a:srgbClr val="FAAADF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Make-up has a lot of the same criteria across </a:t>
            </a:r>
            <a:r>
              <a:rPr lang="en-US" sz="2400" dirty="0" smtClean="0">
                <a:solidFill>
                  <a:schemeClr val="bg1"/>
                </a:solidFill>
              </a:rPr>
              <a:t>units.</a:t>
            </a:r>
            <a:endParaRPr lang="en-US" sz="1600" dirty="0" smtClean="0">
              <a:solidFill>
                <a:schemeClr val="bg1"/>
              </a:solidFill>
            </a:endParaRPr>
          </a:p>
          <a:p>
            <a:pPr algn="ctr"/>
            <a:endParaRPr lang="en-US" sz="1600" dirty="0" smtClean="0">
              <a:solidFill>
                <a:schemeClr val="bg1"/>
              </a:solidFill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  <a:effectLst/>
                <a:ea typeface="Yu Gothic" panose="020B0400000000000000" pitchFamily="34" charset="-128"/>
                <a:cs typeface="Times New Roman" panose="02020603050405020304" pitchFamily="18" charset="0"/>
              </a:rPr>
              <a:t>Clustering means we don’t assess you on the same criteria more than once.</a:t>
            </a:r>
            <a:endParaRPr lang="en-AU" sz="2400" dirty="0">
              <a:solidFill>
                <a:schemeClr val="bg1"/>
              </a:solidFill>
              <a:effectLst/>
              <a:ea typeface="Yu Gothic" panose="020B0400000000000000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65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8571" y="712740"/>
            <a:ext cx="4752529" cy="38779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AU" b="1" dirty="0" smtClean="0">
              <a:solidFill>
                <a:srgbClr val="CA348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AU" b="1" dirty="0" smtClean="0">
                <a:solidFill>
                  <a:srgbClr val="CA348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Make-up Cluster</a:t>
            </a:r>
            <a:r>
              <a:rPr lang="en-AU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AU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  <a:t>SHBBMUP002 Design and apply make-up</a:t>
            </a:r>
            <a:b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  <a:t>SHBBMUP003 Design and apply make-up for photography</a:t>
            </a:r>
            <a:b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  <a:t>SHBBMUP004 Design and apply remedial camouflage make-up</a:t>
            </a:r>
            <a:r>
              <a:rPr lang="en-AU" sz="11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AU" sz="11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sz="7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AU" sz="7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b="1" dirty="0">
                <a:solidFill>
                  <a:srgbClr val="CA348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Creative Make-up </a:t>
            </a:r>
            <a:r>
              <a:rPr lang="en-AU" b="1" dirty="0" smtClean="0">
                <a:solidFill>
                  <a:srgbClr val="CA348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Cluster</a:t>
            </a:r>
            <a:r>
              <a:rPr lang="en-AU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AU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  <a:t>SHBBMUP006 Design and apply creative make-up</a:t>
            </a:r>
            <a:b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SHBBMUP007 </a:t>
            </a:r>
            <a: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  <a:t>Work collaboratively on make-up </a:t>
            </a:r>
            <a:r>
              <a:rPr lang="en-A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productions</a:t>
            </a:r>
            <a:r>
              <a:rPr lang="en-AU" sz="11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AU" sz="11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sz="7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AU" sz="7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b="1" dirty="0">
                <a:solidFill>
                  <a:srgbClr val="CA348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Individual skills </a:t>
            </a:r>
            <a:r>
              <a:rPr lang="en-AU" b="1" dirty="0" smtClean="0">
                <a:solidFill>
                  <a:srgbClr val="CA348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assessment</a:t>
            </a:r>
          </a:p>
          <a:p>
            <a:pPr>
              <a:lnSpc>
                <a:spcPct val="150000"/>
              </a:lnSpc>
            </a:pPr>
            <a: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  <a:t>SHBBMUP005 Design and apply airbrushed make-up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48571" y="302086"/>
            <a:ext cx="2524023" cy="648072"/>
          </a:xfrm>
          <a:prstGeom prst="roundRect">
            <a:avLst/>
          </a:prstGeom>
          <a:solidFill>
            <a:srgbClr val="CA3485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Skills assessments</a:t>
            </a:r>
            <a:endParaRPr lang="en-AU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32" r="11658"/>
          <a:stretch/>
        </p:blipFill>
        <p:spPr>
          <a:xfrm>
            <a:off x="5004842" y="0"/>
            <a:ext cx="4140746" cy="514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4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7" t="5581" r="46770" b="21202"/>
          <a:stretch/>
        </p:blipFill>
        <p:spPr>
          <a:xfrm>
            <a:off x="5004842" y="-14056"/>
            <a:ext cx="4160599" cy="5159144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</p:spPr>
      </p:pic>
      <p:sp>
        <p:nvSpPr>
          <p:cNvPr id="5" name="TextBox 4"/>
          <p:cNvSpPr txBox="1"/>
          <p:nvPr/>
        </p:nvSpPr>
        <p:spPr>
          <a:xfrm>
            <a:off x="252313" y="847464"/>
            <a:ext cx="4752529" cy="37522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AU" b="1" dirty="0" smtClean="0">
              <a:solidFill>
                <a:srgbClr val="CA3485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AU" b="1" dirty="0" smtClean="0">
                <a:solidFill>
                  <a:srgbClr val="CA348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Make-up </a:t>
            </a:r>
            <a:r>
              <a:rPr lang="en-AU" b="1" dirty="0">
                <a:solidFill>
                  <a:srgbClr val="CA348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Cluster</a:t>
            </a:r>
            <a:r>
              <a:rPr lang="en-AU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AU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  <a:t>SHBBMUP002 Design and apply make-up</a:t>
            </a:r>
            <a:b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  <a:t>SHBBMUP003 Design and apply make-up for photography</a:t>
            </a:r>
            <a:b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  <a:t>SHBBMUP004 Design and apply remedial camouflage make-up</a:t>
            </a:r>
            <a:b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  <a:t>SHBBMUP005 Design and apply airbrushed make-up</a:t>
            </a:r>
            <a:b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  <a:t>SHBBMUP006 Design and apply creative make-up</a:t>
            </a:r>
            <a:r>
              <a:rPr lang="en-AU" sz="9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AU" sz="9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sz="9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AU" sz="9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b="1" dirty="0">
                <a:solidFill>
                  <a:srgbClr val="CA348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Creative Make-up Cluster</a:t>
            </a:r>
            <a:r>
              <a:rPr lang="en-AU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AU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  <a:t>SHBBMUP006 Design and apply creative make-up</a:t>
            </a:r>
            <a:b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A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SHBBMUP007 </a:t>
            </a:r>
            <a: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  <a:t>Work collaboratively on make-up productions</a:t>
            </a:r>
            <a:endParaRPr lang="en-AU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248571" y="302086"/>
            <a:ext cx="4540248" cy="648072"/>
          </a:xfrm>
          <a:prstGeom prst="roundRect">
            <a:avLst/>
          </a:prstGeom>
          <a:solidFill>
            <a:srgbClr val="CA3485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Knowledge &amp; project assessments</a:t>
            </a:r>
            <a:endParaRPr lang="en-AU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17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10" t="144" r="29253" b="15363"/>
          <a:stretch/>
        </p:blipFill>
        <p:spPr>
          <a:xfrm>
            <a:off x="0" y="0"/>
            <a:ext cx="4464496" cy="51648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64496" y="124272"/>
            <a:ext cx="4681092" cy="50208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AU" dirty="0"/>
          </a:p>
        </p:txBody>
      </p:sp>
      <p:sp>
        <p:nvSpPr>
          <p:cNvPr id="11" name="Cloud Callout 10"/>
          <p:cNvSpPr/>
          <p:nvPr/>
        </p:nvSpPr>
        <p:spPr>
          <a:xfrm>
            <a:off x="4464496" y="241673"/>
            <a:ext cx="4610670" cy="1694394"/>
          </a:xfrm>
          <a:prstGeom prst="cloudCallout">
            <a:avLst>
              <a:gd name="adj1" fmla="val -49590"/>
              <a:gd name="adj2" fmla="val 72754"/>
            </a:avLst>
          </a:prstGeom>
          <a:solidFill>
            <a:srgbClr val="CA3485"/>
          </a:solidFill>
          <a:ln w="6350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many </a:t>
            </a:r>
          </a:p>
          <a:p>
            <a:pPr algn="ctr"/>
            <a:r>
              <a:rPr lang="en-US" sz="2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Unit Assessment Guides (UAG) do I have to sign?</a:t>
            </a:r>
            <a:endParaRPr lang="en-AU" sz="2200" dirty="0">
              <a:solidFill>
                <a:schemeClr val="bg1"/>
              </a:solidFill>
              <a:effectLst/>
              <a:latin typeface="Calibri" panose="020F0502020204030204" pitchFamily="34" charset="0"/>
              <a:ea typeface="Yu Gothic" panose="020B0400000000000000" pitchFamily="34" charset="-128"/>
              <a:cs typeface="Calibri" panose="020F0502020204030204" pitchFamily="34" charset="0"/>
            </a:endParaRPr>
          </a:p>
        </p:txBody>
      </p:sp>
      <p:sp>
        <p:nvSpPr>
          <p:cNvPr id="12" name="Rounded Rectangular Callout 11"/>
          <p:cNvSpPr/>
          <p:nvPr/>
        </p:nvSpPr>
        <p:spPr>
          <a:xfrm>
            <a:off x="5004842" y="2284512"/>
            <a:ext cx="3600400" cy="2698924"/>
          </a:xfrm>
          <a:prstGeom prst="wedgeRoundRectCallout">
            <a:avLst>
              <a:gd name="adj1" fmla="val 47788"/>
              <a:gd name="adj2" fmla="val -64212"/>
              <a:gd name="adj3" fmla="val 16667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400" dirty="0" smtClean="0">
                <a:solidFill>
                  <a:srgbClr val="CA3485"/>
                </a:solidFill>
              </a:rPr>
              <a:t>You will sign one UAG for each unit, but the amount of assessments are </a:t>
            </a:r>
            <a:r>
              <a:rPr lang="en-US" sz="2400" smtClean="0">
                <a:solidFill>
                  <a:srgbClr val="CA3485"/>
                </a:solidFill>
              </a:rPr>
              <a:t>shown in </a:t>
            </a:r>
            <a:r>
              <a:rPr lang="en-US" sz="2400" dirty="0" smtClean="0">
                <a:solidFill>
                  <a:srgbClr val="CA3485"/>
                </a:solidFill>
              </a:rPr>
              <a:t>this table…</a:t>
            </a:r>
            <a:endParaRPr lang="en-AU" sz="2400" dirty="0">
              <a:solidFill>
                <a:schemeClr val="bg1"/>
              </a:solidFill>
              <a:effectLst/>
              <a:ea typeface="Yu Gothic" panose="020B0400000000000000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67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8298" y="124272"/>
            <a:ext cx="2664296" cy="1512168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Example:</a:t>
            </a:r>
            <a:endParaRPr lang="en-US" sz="1100" dirty="0" smtClean="0">
              <a:solidFill>
                <a:schemeClr val="tx1"/>
              </a:solidFill>
            </a:endParaRPr>
          </a:p>
          <a:p>
            <a:endParaRPr lang="en-US" sz="1100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  <a:effectLst/>
                <a:ea typeface="Yu Gothic" panose="020B0400000000000000" pitchFamily="34" charset="-128"/>
                <a:cs typeface="Times New Roman" panose="02020603050405020304" pitchFamily="18" charset="0"/>
              </a:rPr>
              <a:t>Design &amp; apply make-up has three (3) assessments</a:t>
            </a:r>
            <a:endParaRPr lang="en-AU" dirty="0">
              <a:solidFill>
                <a:schemeClr val="tx1"/>
              </a:solidFill>
              <a:effectLst/>
              <a:ea typeface="Yu Gothic" panose="020B0400000000000000" pitchFamily="34" charset="-128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9577" y="93196"/>
            <a:ext cx="6186011" cy="4992231"/>
          </a:xfrm>
          <a:prstGeom prst="rect">
            <a:avLst/>
          </a:prstGeom>
        </p:spPr>
      </p:pic>
      <p:sp>
        <p:nvSpPr>
          <p:cNvPr id="8" name="Rounded Rectangular Callout 7"/>
          <p:cNvSpPr/>
          <p:nvPr/>
        </p:nvSpPr>
        <p:spPr>
          <a:xfrm>
            <a:off x="108298" y="1686848"/>
            <a:ext cx="2016224" cy="380952"/>
          </a:xfrm>
          <a:prstGeom prst="wedgeRoundRectCallout">
            <a:avLst>
              <a:gd name="adj1" fmla="val 241215"/>
              <a:gd name="adj2" fmla="val -61866"/>
              <a:gd name="adj3" fmla="val 16667"/>
            </a:avLst>
          </a:prstGeom>
          <a:solidFill>
            <a:schemeClr val="bg1"/>
          </a:solidFill>
          <a:ln w="6350">
            <a:solidFill>
              <a:srgbClr val="CA3485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Clustered skills</a:t>
            </a:r>
            <a:endParaRPr lang="en-AU" sz="1600" dirty="0">
              <a:solidFill>
                <a:schemeClr val="tx1"/>
              </a:solidFill>
              <a:effectLst/>
              <a:ea typeface="Yu Gothic" panose="020B04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108298" y="2148880"/>
            <a:ext cx="2016224" cy="380952"/>
          </a:xfrm>
          <a:prstGeom prst="wedgeRoundRectCallout">
            <a:avLst>
              <a:gd name="adj1" fmla="val 239800"/>
              <a:gd name="adj2" fmla="val -100709"/>
              <a:gd name="adj3" fmla="val 16667"/>
            </a:avLst>
          </a:prstGeom>
          <a:solidFill>
            <a:schemeClr val="bg1"/>
          </a:solidFill>
          <a:ln w="6350">
            <a:solidFill>
              <a:srgbClr val="CA3485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Clustered knowledge</a:t>
            </a:r>
            <a:endParaRPr lang="en-AU" sz="1600" dirty="0">
              <a:solidFill>
                <a:schemeClr val="tx1"/>
              </a:solidFill>
              <a:effectLst/>
              <a:ea typeface="Yu Gothic" panose="020B0400000000000000" pitchFamily="34" charset="-128"/>
              <a:cs typeface="Times New Roman" panose="02020603050405020304" pitchFamily="18" charset="0"/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108298" y="3364632"/>
            <a:ext cx="2016224" cy="380952"/>
          </a:xfrm>
          <a:prstGeom prst="wedgeRoundRectCallout">
            <a:avLst>
              <a:gd name="adj1" fmla="val 240794"/>
              <a:gd name="adj2" fmla="val -81068"/>
              <a:gd name="adj3" fmla="val 16667"/>
            </a:avLst>
          </a:prstGeom>
          <a:solidFill>
            <a:schemeClr val="bg1"/>
          </a:solidFill>
          <a:ln w="6350">
            <a:solidFill>
              <a:srgbClr val="CA3485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Individual knowledge</a:t>
            </a:r>
            <a:endParaRPr lang="en-AU" sz="1600" dirty="0">
              <a:solidFill>
                <a:schemeClr val="tx1"/>
              </a:solidFill>
              <a:effectLst/>
              <a:ea typeface="Yu Gothic" panose="020B0400000000000000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08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ced-powerpoint-template (2)">
  <a:themeElements>
    <a:clrScheme name="TAFE Colours">
      <a:dk1>
        <a:sysClr val="windowText" lastClr="000000"/>
      </a:dk1>
      <a:lt1>
        <a:sysClr val="window" lastClr="FFFFFF"/>
      </a:lt1>
      <a:dk2>
        <a:srgbClr val="262626"/>
      </a:dk2>
      <a:lt2>
        <a:srgbClr val="000000"/>
      </a:lt2>
      <a:accent1>
        <a:srgbClr val="4FCBA5"/>
      </a:accent1>
      <a:accent2>
        <a:srgbClr val="6AB3E3"/>
      </a:accent2>
      <a:accent3>
        <a:srgbClr val="8C84D6"/>
      </a:accent3>
      <a:accent4>
        <a:srgbClr val="F79475"/>
      </a:accent4>
      <a:accent5>
        <a:srgbClr val="262626"/>
      </a:accent5>
      <a:accent6>
        <a:srgbClr val="58595B"/>
      </a:accent6>
      <a:hlink>
        <a:srgbClr val="808080"/>
      </a:hlink>
      <a:folHlink>
        <a:srgbClr val="58595B"/>
      </a:folHlink>
    </a:clrScheme>
    <a:fontScheme name="TAF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6E6"/>
        </a:solidFill>
        <a:ln>
          <a:noFill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advanced-powerpoint-template-new" id="{6C1FB185-C7F1-401B-8BFF-99F88EA23666}" vid="{398D455D-6C2B-4E13-B117-DD96FBAB8E3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UI/customUI.xml><?xml version="1.0" encoding="utf-8"?>
<customUI xmlns="http://schemas.microsoft.com/office/2006/01/customui">
  <ribbon startFromScratch="false">
    <tabs>
      <tab id="CustomTab" label="TAFE NSW" insertBeforeMso="TabHome" keytip="Q">
        <group idMso="GroupSlides"/>
        <group id="Group1" label="Change Bullet Styles">
          <button idMso="IndentDecrease" visible="true" label="Decrease List Level" size="large"/>
          <button idMso="IndentIncrease" visible="true" label="Increase List Level" size="large"/>
        </group>
        <group id="Group2" label=" ">
          <checkBox idMso="GuidesShowHide" label="Guides"/>
          <splitButton id="groupsplitbutton" size="normal">
            <button idMso="ObjectsGroup"/>
            <menu id="groupsplitmenu" itemSize="large">
              <button idMso="ObjectsUngroup" description="Un-group selected objects" screentip="Un-group selected objects"/>
              <button idMso="ObjectsRegroup" description="Combine and re-Group selected objects" screentip="Combine and re-Group selected objects"/>
            </menu>
          </splitButton>
          <splitButton id="Cropping" size="normal">
            <toggleButton idMso="PictureCrop" label="Crop Tools"/>
            <menu id="CropMenu" itemSize="large">
              <button idMso="PictureFitCrop" description="Resize picture to fit the placeholder proportionally"/>
              <menuSeparator id="croppingmenu2"/>
              <menu idMso="PictureCropAspectRatioMenu" description="Crop image to selected aspect ratio"/>
              <gallery idMso="PictureShapeGallery" description="Crop image to selected shape"/>
            </menu>
          </splitButton>
          <separator id="sep1"/>
          <button idMso="ZoomFitToWindow" size="large" label="Fit to Window"/>
          <separator id="sep2"/>
          <splitButton id="sendbacksplitbutton" size="large">
            <button idMso="ObjectSendToBack" label="Send to Back"/>
            <menu id="sendbacksplitmenu" itemSize="large">
              <button idMso="ObjectBringToFront" label="Bring to Front"/>
            </menu>
          </splitButton>
          <separator id="sep3"/>
          <toggleButton idMso="SelectionPane" label="Selection Pane" size="large"/>
        </group>
        <group id="group3" label=" ">
          <button idMso="HeaderFooterInsert" size="large"/>
          <button idMso="PasteTextOnly" size="large" imageMso="Paste" label="Paste Unformatted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65f3f247-7666-4c51-981f-fd9a0024fe9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F108696D44B842BDF528AAC4C54F69" ma:contentTypeVersion="9" ma:contentTypeDescription="Create a new document." ma:contentTypeScope="" ma:versionID="fd12b0542fcd2e8624e0068abe8a528c">
  <xsd:schema xmlns:xsd="http://www.w3.org/2001/XMLSchema" xmlns:xs="http://www.w3.org/2001/XMLSchema" xmlns:p="http://schemas.microsoft.com/office/2006/metadata/properties" xmlns:ns2="65f3f247-7666-4c51-981f-fd9a0024fe95" targetNamespace="http://schemas.microsoft.com/office/2006/metadata/properties" ma:root="true" ma:fieldsID="c453827711e60eceb8310af003c10c22" ns2:_="">
    <xsd:import namespace="65f3f247-7666-4c51-981f-fd9a0024fe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EventHashCode" minOccurs="0"/>
                <xsd:element ref="ns2:MediaServiceGenerationTime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f3f247-7666-4c51-981f-fd9a0024fe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_Flow_SignoffStatus" ma:index="16" nillable="true" ma:displayName="Sign-off status" ma:internalName="_x0024_Resources_x003a_core_x002c_Signoff_Status_x003b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AEA5DEF-3A39-40FC-B5A8-B318B6695EE9}">
  <ds:schemaRefs>
    <ds:schemaRef ds:uri="http://schemas.openxmlformats.org/package/2006/metadata/core-properties"/>
    <ds:schemaRef ds:uri="http://purl.org/dc/terms/"/>
    <ds:schemaRef ds:uri="56366374-82a2-4bff-8763-f722cc0baabc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1CAC4AF-03CB-4EAE-A55B-FAEBEBF73F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7D1777-1C10-4E3B-A24F-08DECC2081C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2249</TotalTime>
  <Words>103</Words>
  <Application>Microsoft Office PowerPoint</Application>
  <PresentationFormat>Custom</PresentationFormat>
  <Paragraphs>28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Yu Gothic</vt:lpstr>
      <vt:lpstr>Arial</vt:lpstr>
      <vt:lpstr>Calibri</vt:lpstr>
      <vt:lpstr>Times New Roman</vt:lpstr>
      <vt:lpstr>Wingdings</vt:lpstr>
      <vt:lpstr>advanced-powerpoint-template (2)</vt:lpstr>
      <vt:lpstr>Unit assessment guide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TAFE NSW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Tello, Eugenia</dc:creator>
  <cp:lastModifiedBy>Tania Cannon</cp:lastModifiedBy>
  <cp:revision>281</cp:revision>
  <cp:lastPrinted>2019-06-27T22:27:59Z</cp:lastPrinted>
  <dcterms:created xsi:type="dcterms:W3CDTF">2017-12-20T05:01:36Z</dcterms:created>
  <dcterms:modified xsi:type="dcterms:W3CDTF">2019-11-26T21:20:43Z</dcterms:modified>
  <cp:category>PowerPoint Template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0x010100D1F108696D44B842BDF528AAC4C54F69</vt:lpwstr>
  </property>
  <property fmtid="{D5CDD505-2E9C-101B-9397-08002B2CF9AE}" pid="3" name="MSIP_Label_1124e982-4ed1-4819-8c70-4a27f3d38393_Enabled">
    <vt:lpwstr>true</vt:lpwstr>
  </property>
  <property fmtid="{D5CDD505-2E9C-101B-9397-08002B2CF9AE}" pid="4" name="MSIP_Label_1124e982-4ed1-4819-8c70-4a27f3d38393_SetDate">
    <vt:lpwstr>2019-11-22T00:53:07Z</vt:lpwstr>
  </property>
  <property fmtid="{D5CDD505-2E9C-101B-9397-08002B2CF9AE}" pid="5" name="MSIP_Label_1124e982-4ed1-4819-8c70-4a27f3d38393_Method">
    <vt:lpwstr>Standard</vt:lpwstr>
  </property>
  <property fmtid="{D5CDD505-2E9C-101B-9397-08002B2CF9AE}" pid="6" name="MSIP_Label_1124e982-4ed1-4819-8c70-4a27f3d38393_Name">
    <vt:lpwstr>No DLM Required</vt:lpwstr>
  </property>
  <property fmtid="{D5CDD505-2E9C-101B-9397-08002B2CF9AE}" pid="7" name="MSIP_Label_1124e982-4ed1-4819-8c70-4a27f3d38393_SiteId">
    <vt:lpwstr>19537222-55d7-4581-84fb-c2da6e835c74</vt:lpwstr>
  </property>
  <property fmtid="{D5CDD505-2E9C-101B-9397-08002B2CF9AE}" pid="8" name="MSIP_Label_1124e982-4ed1-4819-8c70-4a27f3d38393_ActionId">
    <vt:lpwstr>353bf29e-eb7f-4f4f-b5b4-0000a1a5c1c8</vt:lpwstr>
  </property>
  <property fmtid="{D5CDD505-2E9C-101B-9397-08002B2CF9AE}" pid="9" name="MSIP_Label_1124e982-4ed1-4819-8c70-4a27f3d38393_ContentBits">
    <vt:lpwstr>0</vt:lpwstr>
  </property>
</Properties>
</file>