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64" r:id="rId5"/>
  </p:sldMasterIdLst>
  <p:notesMasterIdLst>
    <p:notesMasterId r:id="rId22"/>
  </p:notesMasterIdLst>
  <p:handoutMasterIdLst>
    <p:handoutMasterId r:id="rId23"/>
  </p:handoutMasterIdLst>
  <p:sldIdLst>
    <p:sldId id="343" r:id="rId6"/>
    <p:sldId id="349" r:id="rId7"/>
    <p:sldId id="350" r:id="rId8"/>
    <p:sldId id="367" r:id="rId9"/>
    <p:sldId id="368" r:id="rId10"/>
    <p:sldId id="351" r:id="rId11"/>
    <p:sldId id="369" r:id="rId12"/>
    <p:sldId id="353" r:id="rId13"/>
    <p:sldId id="370" r:id="rId14"/>
    <p:sldId id="371" r:id="rId15"/>
    <p:sldId id="365" r:id="rId16"/>
    <p:sldId id="366" r:id="rId17"/>
    <p:sldId id="362" r:id="rId18"/>
    <p:sldId id="372" r:id="rId19"/>
    <p:sldId id="373" r:id="rId20"/>
    <p:sldId id="300" r:id="rId21"/>
  </p:sldIdLst>
  <p:sldSz cx="9147175" cy="51450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Instructions" id="{D97762E0-F512-4654-A68D-122F12046569}">
          <p14:sldIdLst/>
        </p14:section>
        <p14:section name="Right click for options" id="{5C661DC1-D038-4612-9AFE-4506515A23D4}">
          <p14:sldIdLst>
            <p14:sldId id="343"/>
            <p14:sldId id="349"/>
            <p14:sldId id="350"/>
            <p14:sldId id="367"/>
            <p14:sldId id="368"/>
            <p14:sldId id="351"/>
            <p14:sldId id="369"/>
            <p14:sldId id="353"/>
            <p14:sldId id="370"/>
            <p14:sldId id="371"/>
            <p14:sldId id="365"/>
            <p14:sldId id="366"/>
            <p14:sldId id="362"/>
            <p14:sldId id="372"/>
            <p14:sldId id="373"/>
            <p14:sldId id="30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1" userDrawn="1">
          <p15:clr>
            <a:srgbClr val="A4A3A4"/>
          </p15:clr>
        </p15:guide>
        <p15:guide id="2" orient="horz" pos="3037" userDrawn="1">
          <p15:clr>
            <a:srgbClr val="A4A3A4"/>
          </p15:clr>
        </p15:guide>
        <p15:guide id="3" orient="horz" pos="757" userDrawn="1">
          <p15:clr>
            <a:srgbClr val="A4A3A4"/>
          </p15:clr>
        </p15:guide>
        <p15:guide id="4" orient="horz" pos="2812" userDrawn="1">
          <p15:clr>
            <a:srgbClr val="A4A3A4"/>
          </p15:clr>
        </p15:guide>
        <p15:guide id="5" pos="5622" userDrawn="1">
          <p15:clr>
            <a:srgbClr val="A4A3A4"/>
          </p15:clr>
        </p15:guide>
        <p15:guide id="6" pos="4838" userDrawn="1">
          <p15:clr>
            <a:srgbClr val="A4A3A4"/>
          </p15:clr>
        </p15:guide>
        <p15:guide id="7" pos="1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ay" initials="" lastIdx="0" clrIdx="0"/>
  <p:cmAuthor id="1" name="Sha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60B8"/>
    <a:srgbClr val="007E65"/>
    <a:srgbClr val="2D739F"/>
    <a:srgbClr val="003F77"/>
    <a:srgbClr val="4505F9"/>
    <a:srgbClr val="B5DDF5"/>
    <a:srgbClr val="E6E7E8"/>
    <a:srgbClr val="4596CA"/>
    <a:srgbClr val="7472C0"/>
    <a:srgbClr val="00AE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ABFCF23-3B69-468F-B69F-88F6DE6A72F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6305" autoAdjust="0"/>
  </p:normalViewPr>
  <p:slideViewPr>
    <p:cSldViewPr snapToObjects="1">
      <p:cViewPr varScale="1">
        <p:scale>
          <a:sx n="142" d="100"/>
          <a:sy n="142" d="100"/>
        </p:scale>
        <p:origin x="630" y="108"/>
      </p:cViewPr>
      <p:guideLst>
        <p:guide orient="horz" pos="451"/>
        <p:guide orient="horz" pos="3037"/>
        <p:guide orient="horz" pos="757"/>
        <p:guide orient="horz" pos="2812"/>
        <p:guide pos="5622"/>
        <p:guide pos="4838"/>
        <p:guide pos="1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380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t" anchorCtr="0"/>
          <a:lstStyle/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/>
          <a:lstStyle>
            <a:lvl1pPr algn="r">
              <a:defRPr sz="1200"/>
            </a:lvl1pPr>
          </a:lstStyle>
          <a:p>
            <a:fld id="{4E50C307-5AD1-4F8C-91A0-1FC7219EFB34}" type="datetimeFigureOut">
              <a:rPr lang="en-AU" sz="1000" smtClean="0">
                <a:cs typeface="Arial" pitchFamily="34" charset="0"/>
              </a:rPr>
              <a:t>23/05/2019</a:t>
            </a:fld>
            <a:endParaRPr lang="en-AU" sz="1000" dirty="0"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b"/>
          <a:lstStyle>
            <a:lvl1pPr algn="l">
              <a:defRPr sz="1200"/>
            </a:lvl1pPr>
          </a:lstStyle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69261" y="8685213"/>
            <a:ext cx="1087153" cy="457200"/>
          </a:xfrm>
          <a:prstGeom prst="rect">
            <a:avLst/>
          </a:prstGeom>
        </p:spPr>
        <p:txBody>
          <a:bodyPr vert="horz" lIns="0" tIns="36000" rIns="91440" bIns="36000" rtlCol="0" anchor="b"/>
          <a:lstStyle>
            <a:lvl1pPr algn="r">
              <a:defRPr sz="1200"/>
            </a:lvl1pPr>
          </a:lstStyle>
          <a:p>
            <a:fld id="{AF84CFB5-B6E9-4915-957C-05CFA717E28F}" type="slidenum">
              <a:rPr lang="en-AU" sz="1000" smtClean="0">
                <a:cs typeface="Arial" pitchFamily="34" charset="0"/>
              </a:rPr>
              <a:t>‹#›</a:t>
            </a:fld>
            <a:endParaRPr lang="en-AU" sz="1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90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5017985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latin typeface="+mn-lt"/>
              </a:defRPr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98770" y="64770"/>
            <a:ext cx="1417320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latin typeface="+mn-lt"/>
              </a:defRPr>
            </a:lvl1pPr>
          </a:lstStyle>
          <a:p>
            <a:fld id="{9BB1C32A-CF46-409D-8B8D-587A7E3A4DCC}" type="datetimeFigureOut">
              <a:rPr lang="en-AU" smtClean="0"/>
              <a:pPr/>
              <a:t>23/05/2019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46063" y="542925"/>
            <a:ext cx="7342188" cy="4130675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264" y="4977044"/>
            <a:ext cx="5505891" cy="3481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AU" noProof="0" dirty="0"/>
              <a:t>Click to edit Master text styles</a:t>
            </a:r>
          </a:p>
          <a:p>
            <a:pPr marL="0" lvl="1"/>
            <a:r>
              <a:rPr lang="en-AU" noProof="0" dirty="0"/>
              <a:t>Second level</a:t>
            </a:r>
          </a:p>
          <a:p>
            <a:pPr marL="144000" lvl="2" indent="-144000">
              <a:buFont typeface="Arial" pitchFamily="34" charset="0"/>
              <a:buChar char="•"/>
            </a:pPr>
            <a:r>
              <a:rPr lang="en-AU" noProof="0" dirty="0"/>
              <a:t>Third level</a:t>
            </a:r>
          </a:p>
          <a:p>
            <a:pPr marL="288000" lvl="3" indent="-144000">
              <a:buFont typeface="Arial" pitchFamily="34" charset="0"/>
              <a:buChar char="•"/>
            </a:pPr>
            <a:r>
              <a:rPr lang="en-AU" noProof="0" dirty="0"/>
              <a:t>Fourth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85213"/>
            <a:ext cx="4800600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  <a:cs typeface="Arial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55969" y="8685213"/>
            <a:ext cx="989013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5A593CC-2149-4E6C-BC3C-0044C280ECB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257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n-US" sz="1200" b="1" kern="1200" dirty="0" smtClean="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defTabSz="914400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lang="en-AU" sz="1200" kern="1200" baseline="0" dirty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>
                <a:solidFill>
                  <a:srgbClr val="FF0000"/>
                </a:solidFill>
              </a:rPr>
              <a:t>Insert </a:t>
            </a:r>
            <a:r>
              <a:rPr lang="en-AU" b="1" dirty="0" smtClean="0">
                <a:solidFill>
                  <a:srgbClr val="FF0000"/>
                </a:solidFill>
              </a:rPr>
              <a:t>Presenter’s Name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8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Right click on the video link and “open</a:t>
            </a:r>
            <a:r>
              <a:rPr lang="en-AU" baseline="0" dirty="0" smtClean="0"/>
              <a:t> hyperlink”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5473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Right click on the video links and “open</a:t>
            </a:r>
            <a:r>
              <a:rPr lang="en-AU" baseline="0" dirty="0" smtClean="0"/>
              <a:t> hyperlink”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8119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Dark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6381" cy="514505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dirty="0">
              <a:solidFill>
                <a:srgbClr val="4596CA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738093" y="1708448"/>
            <a:ext cx="4339638" cy="961858"/>
          </a:xfrm>
        </p:spPr>
        <p:txBody>
          <a:bodyPr anchor="b"/>
          <a:lstStyle>
            <a:lvl1pPr>
              <a:lnSpc>
                <a:spcPts val="3301"/>
              </a:lnSpc>
              <a:defRPr sz="380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38092" y="2941508"/>
            <a:ext cx="4339639" cy="234078"/>
          </a:xfrm>
          <a:prstGeom prst="rect">
            <a:avLst/>
          </a:prstGeom>
          <a:noFill/>
        </p:spPr>
        <p:txBody>
          <a:bodyPr/>
          <a:lstStyle>
            <a:lvl1pPr>
              <a:spcAft>
                <a:spcPts val="0"/>
              </a:spcAft>
              <a:defRPr sz="1600" b="1" cap="none" baseline="0">
                <a:solidFill>
                  <a:srgbClr val="6260B8"/>
                </a:solidFill>
              </a:defRPr>
            </a:lvl1pPr>
            <a:lvl2pPr>
              <a:spcAft>
                <a:spcPts val="0"/>
              </a:spcAft>
              <a:defRPr sz="1600" b="1" cap="all">
                <a:solidFill>
                  <a:srgbClr val="003F77"/>
                </a:solidFill>
              </a:defRPr>
            </a:lvl2pPr>
            <a:lvl3pPr>
              <a:spcAft>
                <a:spcPts val="0"/>
              </a:spcAft>
              <a:defRPr sz="1600" b="1" cap="all">
                <a:solidFill>
                  <a:schemeClr val="accent1"/>
                </a:solidFill>
              </a:defRPr>
            </a:lvl3pPr>
            <a:lvl4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4pPr>
            <a:lvl5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5pPr>
            <a:lvl6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6pPr>
            <a:lvl7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7pPr>
            <a:lvl8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8pPr>
            <a:lvl9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9pPr>
          </a:lstStyle>
          <a:p>
            <a:pPr>
              <a:lnSpc>
                <a:spcPts val="2000"/>
              </a:lnSpc>
            </a:pPr>
            <a:r>
              <a:rPr lang="en-AU" sz="1800" dirty="0"/>
              <a:t>Click to add text</a:t>
            </a:r>
            <a:endParaRPr lang="en-AU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38092" y="3524938"/>
            <a:ext cx="2416563" cy="1080118"/>
          </a:xfrm>
          <a:prstGeom prst="rect">
            <a:avLst/>
          </a:prstGeom>
        </p:spPr>
        <p:txBody>
          <a:bodyPr anchor="b"/>
          <a:lstStyle>
            <a:lvl1pPr>
              <a:spcAft>
                <a:spcPts val="0"/>
              </a:spcAft>
              <a:defRPr sz="1200" b="0" cap="none" baseline="0">
                <a:solidFill>
                  <a:schemeClr val="tx1"/>
                </a:solidFill>
              </a:defRPr>
            </a:lvl1pPr>
            <a:lvl2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9pPr>
          </a:lstStyle>
          <a:p>
            <a:r>
              <a:rPr lang="en-AU" dirty="0"/>
              <a:t>Presented by</a:t>
            </a:r>
          </a:p>
          <a:p>
            <a:r>
              <a:rPr lang="en-AU" dirty="0"/>
              <a:t>&lt;Presenter name&gt;</a:t>
            </a:r>
          </a:p>
          <a:p>
            <a:r>
              <a:rPr lang="en-AU" dirty="0"/>
              <a:t>XX Month 2018</a:t>
            </a:r>
          </a:p>
        </p:txBody>
      </p:sp>
      <p:sp>
        <p:nvSpPr>
          <p:cNvPr id="14" name="Freeform: Shape 8"/>
          <p:cNvSpPr/>
          <p:nvPr userDrawn="1"/>
        </p:nvSpPr>
        <p:spPr>
          <a:xfrm>
            <a:off x="4645608" y="412305"/>
            <a:ext cx="3887864" cy="3954073"/>
          </a:xfrm>
          <a:custGeom>
            <a:avLst/>
            <a:gdLst>
              <a:gd name="connsiteX0" fmla="*/ 687891 w 4510834"/>
              <a:gd name="connsiteY0" fmla="*/ 4329248 h 4588448"/>
              <a:gd name="connsiteX1" fmla="*/ 948262 w 4510834"/>
              <a:gd name="connsiteY1" fmla="*/ 4329248 h 4588448"/>
              <a:gd name="connsiteX2" fmla="*/ 948262 w 4510834"/>
              <a:gd name="connsiteY2" fmla="*/ 4588448 h 4588448"/>
              <a:gd name="connsiteX3" fmla="*/ 687891 w 4510834"/>
              <a:gd name="connsiteY3" fmla="*/ 4588448 h 4588448"/>
              <a:gd name="connsiteX4" fmla="*/ 0 w 4510834"/>
              <a:gd name="connsiteY4" fmla="*/ 0 h 4588448"/>
              <a:gd name="connsiteX5" fmla="*/ 3569836 w 4510834"/>
              <a:gd name="connsiteY5" fmla="*/ 0 h 4588448"/>
              <a:gd name="connsiteX6" fmla="*/ 3569836 w 4510834"/>
              <a:gd name="connsiteY6" fmla="*/ 0 h 4588448"/>
              <a:gd name="connsiteX7" fmla="*/ 4510834 w 4510834"/>
              <a:gd name="connsiteY7" fmla="*/ 0 h 4588448"/>
              <a:gd name="connsiteX8" fmla="*/ 4510834 w 4510834"/>
              <a:gd name="connsiteY8" fmla="*/ 2717842 h 4588448"/>
              <a:gd name="connsiteX9" fmla="*/ 4510834 w 4510834"/>
              <a:gd name="connsiteY9" fmla="*/ 4329247 h 4588448"/>
              <a:gd name="connsiteX10" fmla="*/ 4510834 w 4510834"/>
              <a:gd name="connsiteY10" fmla="*/ 4329248 h 4588448"/>
              <a:gd name="connsiteX11" fmla="*/ 2312854 w 4510834"/>
              <a:gd name="connsiteY11" fmla="*/ 4329248 h 4588448"/>
              <a:gd name="connsiteX12" fmla="*/ 2312854 w 4510834"/>
              <a:gd name="connsiteY12" fmla="*/ 4329247 h 4588448"/>
              <a:gd name="connsiteX13" fmla="*/ 940998 w 4510834"/>
              <a:gd name="connsiteY13" fmla="*/ 4329247 h 4588448"/>
              <a:gd name="connsiteX14" fmla="*/ 940998 w 4510834"/>
              <a:gd name="connsiteY14" fmla="*/ 2717842 h 4588448"/>
              <a:gd name="connsiteX15" fmla="*/ 2312854 w 4510834"/>
              <a:gd name="connsiteY15" fmla="*/ 2717842 h 4588448"/>
              <a:gd name="connsiteX16" fmla="*/ 2312854 w 4510834"/>
              <a:gd name="connsiteY16" fmla="*/ 1166568 h 4588448"/>
              <a:gd name="connsiteX17" fmla="*/ 0 w 4510834"/>
              <a:gd name="connsiteY17" fmla="*/ 1166568 h 45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10834" h="4588448">
                <a:moveTo>
                  <a:pt x="687891" y="4329248"/>
                </a:moveTo>
                <a:lnTo>
                  <a:pt x="948262" y="4329248"/>
                </a:lnTo>
                <a:lnTo>
                  <a:pt x="948262" y="4588448"/>
                </a:lnTo>
                <a:lnTo>
                  <a:pt x="687891" y="4588448"/>
                </a:lnTo>
                <a:close/>
                <a:moveTo>
                  <a:pt x="0" y="0"/>
                </a:moveTo>
                <a:lnTo>
                  <a:pt x="3569836" y="0"/>
                </a:lnTo>
                <a:lnTo>
                  <a:pt x="3569836" y="0"/>
                </a:lnTo>
                <a:lnTo>
                  <a:pt x="4510834" y="0"/>
                </a:lnTo>
                <a:lnTo>
                  <a:pt x="4510834" y="2717842"/>
                </a:lnTo>
                <a:lnTo>
                  <a:pt x="4510834" y="4329247"/>
                </a:lnTo>
                <a:lnTo>
                  <a:pt x="4510834" y="4329248"/>
                </a:lnTo>
                <a:lnTo>
                  <a:pt x="2312854" y="4329248"/>
                </a:lnTo>
                <a:lnTo>
                  <a:pt x="2312854" y="4329247"/>
                </a:lnTo>
                <a:lnTo>
                  <a:pt x="940998" y="4329247"/>
                </a:lnTo>
                <a:lnTo>
                  <a:pt x="940998" y="2717842"/>
                </a:lnTo>
                <a:lnTo>
                  <a:pt x="2312854" y="2717842"/>
                </a:lnTo>
                <a:lnTo>
                  <a:pt x="2312854" y="1166568"/>
                </a:lnTo>
                <a:lnTo>
                  <a:pt x="0" y="1166568"/>
                </a:lnTo>
                <a:close/>
              </a:path>
            </a:pathLst>
          </a:custGeom>
          <a:solidFill>
            <a:srgbClr val="626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 dirty="0">
              <a:solidFill>
                <a:schemeClr val="accent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272" y="4228728"/>
            <a:ext cx="1800200" cy="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20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6934" y="1276401"/>
            <a:ext cx="3737609" cy="28944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992"/>
              </a:spcAft>
              <a:defRPr/>
            </a:lvl1pPr>
            <a:lvl2pPr>
              <a:spcAft>
                <a:spcPts val="992"/>
              </a:spcAft>
              <a:buClr>
                <a:srgbClr val="6260B8"/>
              </a:buClr>
              <a:defRPr/>
            </a:lvl2pPr>
            <a:lvl3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/>
            </a:lvl3pPr>
            <a:lvl4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/>
            </a:lvl4pPr>
            <a:lvl5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 baseline="0"/>
            </a:lvl5pPr>
            <a:lvl6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/>
            </a:lvl6pPr>
            <a:lvl7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/>
            </a:lvl7pPr>
            <a:lvl8pPr>
              <a:lnSpc>
                <a:spcPct val="100000"/>
              </a:lnSpc>
              <a:spcAft>
                <a:spcPts val="992"/>
              </a:spcAft>
              <a:defRPr/>
            </a:lvl8pPr>
            <a:lvl9pPr>
              <a:lnSpc>
                <a:spcPct val="100000"/>
              </a:lnSpc>
              <a:spcAft>
                <a:spcPts val="992"/>
              </a:spcAft>
              <a:defRPr/>
            </a:lvl9pPr>
          </a:lstStyle>
          <a:p>
            <a:pPr lvl="0"/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04543" y="1276401"/>
            <a:ext cx="3737609" cy="28944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992"/>
              </a:spcAft>
              <a:defRPr/>
            </a:lvl1pPr>
            <a:lvl2pPr>
              <a:spcAft>
                <a:spcPts val="992"/>
              </a:spcAft>
              <a:buClr>
                <a:srgbClr val="6260B8"/>
              </a:buClr>
              <a:defRPr/>
            </a:lvl2pPr>
            <a:lvl3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/>
            </a:lvl3pPr>
            <a:lvl4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/>
            </a:lvl4pPr>
            <a:lvl5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 baseline="0"/>
            </a:lvl5pPr>
            <a:lvl6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/>
            </a:lvl6pPr>
            <a:lvl7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defRPr/>
            </a:lvl7pPr>
            <a:lvl8pPr>
              <a:lnSpc>
                <a:spcPct val="100000"/>
              </a:lnSpc>
              <a:spcAft>
                <a:spcPts val="992"/>
              </a:spcAft>
              <a:defRPr/>
            </a:lvl8pPr>
            <a:lvl9pPr>
              <a:lnSpc>
                <a:spcPct val="100000"/>
              </a:lnSpc>
              <a:spcAft>
                <a:spcPts val="992"/>
              </a:spcAft>
              <a:defRPr/>
            </a:lvl9pPr>
          </a:lstStyle>
          <a:p>
            <a:pPr lvl="0"/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</p:txBody>
      </p:sp>
    </p:spTree>
    <p:extLst>
      <p:ext uri="{BB962C8B-B14F-4D97-AF65-F5344CB8AC3E}">
        <p14:creationId xmlns:p14="http://schemas.microsoft.com/office/powerpoint/2010/main" val="3169959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7975" y="654312"/>
            <a:ext cx="3265460" cy="748102"/>
          </a:xfrm>
        </p:spPr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6933" y="1569600"/>
            <a:ext cx="3265767" cy="28944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buClr>
                <a:srgbClr val="6260B8"/>
              </a:buClr>
              <a:defRPr/>
            </a:lvl2pPr>
            <a:lvl3pPr>
              <a:lnSpc>
                <a:spcPct val="100000"/>
              </a:lnSpc>
              <a:buClr>
                <a:srgbClr val="6260B8"/>
              </a:buClr>
              <a:buSzPct val="60000"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 baseline="0"/>
            </a:lvl5pPr>
          </a:lstStyle>
          <a:p>
            <a:pPr lvl="0"/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4501063" y="442801"/>
            <a:ext cx="3880804" cy="4186947"/>
          </a:xfrm>
          <a:custGeom>
            <a:avLst/>
            <a:gdLst>
              <a:gd name="connsiteX0" fmla="*/ 260182 w 3880131"/>
              <a:gd name="connsiteY0" fmla="*/ 0 h 4186947"/>
              <a:gd name="connsiteX1" fmla="*/ 3880131 w 3880131"/>
              <a:gd name="connsiteY1" fmla="*/ 0 h 4186947"/>
              <a:gd name="connsiteX2" fmla="*/ 3880131 w 3880131"/>
              <a:gd name="connsiteY2" fmla="*/ 3936536 h 4186947"/>
              <a:gd name="connsiteX3" fmla="*/ 257789 w 3880131"/>
              <a:gd name="connsiteY3" fmla="*/ 3936536 h 4186947"/>
              <a:gd name="connsiteX4" fmla="*/ 257789 w 3880131"/>
              <a:gd name="connsiteY4" fmla="*/ 4186947 h 4186947"/>
              <a:gd name="connsiteX5" fmla="*/ 0 w 3880131"/>
              <a:gd name="connsiteY5" fmla="*/ 4186947 h 4186947"/>
              <a:gd name="connsiteX6" fmla="*/ 0 w 3880131"/>
              <a:gd name="connsiteY6" fmla="*/ 3936535 h 4186947"/>
              <a:gd name="connsiteX7" fmla="*/ 260182 w 3880131"/>
              <a:gd name="connsiteY7" fmla="*/ 3936535 h 4186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80131" h="4186947">
                <a:moveTo>
                  <a:pt x="260182" y="0"/>
                </a:moveTo>
                <a:lnTo>
                  <a:pt x="3880131" y="0"/>
                </a:lnTo>
                <a:lnTo>
                  <a:pt x="3880131" y="3936536"/>
                </a:lnTo>
                <a:lnTo>
                  <a:pt x="257789" y="3936536"/>
                </a:lnTo>
                <a:lnTo>
                  <a:pt x="257789" y="4186947"/>
                </a:lnTo>
                <a:lnTo>
                  <a:pt x="0" y="4186947"/>
                </a:lnTo>
                <a:lnTo>
                  <a:pt x="0" y="3936535"/>
                </a:lnTo>
                <a:lnTo>
                  <a:pt x="260182" y="393653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 sz="1100"/>
            </a:lvl1pPr>
          </a:lstStyle>
          <a:p>
            <a:r>
              <a:rPr lang="en-US" smtClean="0"/>
              <a:t>Click icon to add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53893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078685" y="654312"/>
            <a:ext cx="3265460" cy="748102"/>
          </a:xfrm>
        </p:spPr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77643" y="1569600"/>
            <a:ext cx="3265767" cy="28944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buClr>
                <a:srgbClr val="6260B8"/>
              </a:buClr>
              <a:defRPr/>
            </a:lvl2pPr>
            <a:lvl3pPr>
              <a:lnSpc>
                <a:spcPct val="100000"/>
              </a:lnSpc>
              <a:buClr>
                <a:srgbClr val="6260B8"/>
              </a:buClr>
              <a:buSzPct val="60000"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 baseline="0"/>
            </a:lvl5pPr>
          </a:lstStyle>
          <a:p>
            <a:pPr lvl="0"/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05943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_Dark">
    <p:bg>
      <p:bgPr>
        <a:solidFill>
          <a:srgbClr val="E6E7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/>
          <p:cNvSpPr/>
          <p:nvPr userDrawn="1"/>
        </p:nvSpPr>
        <p:spPr>
          <a:xfrm rot="18912554">
            <a:off x="2849308" y="457823"/>
            <a:ext cx="5835825" cy="4447486"/>
          </a:xfrm>
          <a:custGeom>
            <a:avLst/>
            <a:gdLst>
              <a:gd name="connsiteX0" fmla="*/ 107297 w 5834813"/>
              <a:gd name="connsiteY0" fmla="*/ 1790157 h 4447486"/>
              <a:gd name="connsiteX1" fmla="*/ 212033 w 5834813"/>
              <a:gd name="connsiteY1" fmla="*/ 1894131 h 4447486"/>
              <a:gd name="connsiteX2" fmla="*/ 104736 w 5834813"/>
              <a:gd name="connsiteY2" fmla="*/ 2002214 h 4447486"/>
              <a:gd name="connsiteX3" fmla="*/ 0 w 5834813"/>
              <a:gd name="connsiteY3" fmla="*/ 1898241 h 4447486"/>
              <a:gd name="connsiteX4" fmla="*/ 5834813 w 5834813"/>
              <a:gd name="connsiteY4" fmla="*/ 1964015 h 4447486"/>
              <a:gd name="connsiteX5" fmla="*/ 5834813 w 5834813"/>
              <a:gd name="connsiteY5" fmla="*/ 1983772 h 4447486"/>
              <a:gd name="connsiteX6" fmla="*/ 5229891 w 5834813"/>
              <a:gd name="connsiteY6" fmla="*/ 1983772 h 4447486"/>
              <a:gd name="connsiteX7" fmla="*/ 5025020 w 5834813"/>
              <a:gd name="connsiteY7" fmla="*/ 2190145 h 4447486"/>
              <a:gd name="connsiteX8" fmla="*/ 4582132 w 5834813"/>
              <a:gd name="connsiteY8" fmla="*/ 2636279 h 4447486"/>
              <a:gd name="connsiteX9" fmla="*/ 3701583 w 5834813"/>
              <a:gd name="connsiteY9" fmla="*/ 3523283 h 4447486"/>
              <a:gd name="connsiteX10" fmla="*/ 3052820 w 5834813"/>
              <a:gd name="connsiteY10" fmla="*/ 4176802 h 4447486"/>
              <a:gd name="connsiteX11" fmla="*/ 2784106 w 5834813"/>
              <a:gd name="connsiteY11" fmla="*/ 4447486 h 4447486"/>
              <a:gd name="connsiteX12" fmla="*/ 212034 w 5834813"/>
              <a:gd name="connsiteY12" fmla="*/ 1894131 h 4447486"/>
              <a:gd name="connsiteX13" fmla="*/ 1129511 w 5834813"/>
              <a:gd name="connsiteY13" fmla="*/ 969928 h 4447486"/>
              <a:gd name="connsiteX14" fmla="*/ 3000689 w 5834813"/>
              <a:gd name="connsiteY14" fmla="*/ 2827489 h 4447486"/>
              <a:gd name="connsiteX15" fmla="*/ 3881238 w 5834813"/>
              <a:gd name="connsiteY15" fmla="*/ 1940486 h 4447486"/>
              <a:gd name="connsiteX16" fmla="*/ 2595475 w 5834813"/>
              <a:gd name="connsiteY16" fmla="*/ 664079 h 4447486"/>
              <a:gd name="connsiteX17" fmla="*/ 3254720 w 5834813"/>
              <a:gd name="connsiteY17" fmla="*/ 0 h 4447486"/>
              <a:gd name="connsiteX18" fmla="*/ 5233133 w 5834813"/>
              <a:gd name="connsiteY18" fmla="*/ 1964015 h 444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34813" h="4447486">
                <a:moveTo>
                  <a:pt x="107297" y="1790157"/>
                </a:moveTo>
                <a:lnTo>
                  <a:pt x="212033" y="1894131"/>
                </a:lnTo>
                <a:lnTo>
                  <a:pt x="104736" y="2002214"/>
                </a:lnTo>
                <a:lnTo>
                  <a:pt x="0" y="1898241"/>
                </a:lnTo>
                <a:close/>
                <a:moveTo>
                  <a:pt x="5834813" y="1964015"/>
                </a:moveTo>
                <a:lnTo>
                  <a:pt x="5834813" y="1983772"/>
                </a:lnTo>
                <a:lnTo>
                  <a:pt x="5229891" y="1983772"/>
                </a:lnTo>
                <a:lnTo>
                  <a:pt x="5025020" y="2190145"/>
                </a:lnTo>
                <a:lnTo>
                  <a:pt x="4582132" y="2636279"/>
                </a:lnTo>
                <a:lnTo>
                  <a:pt x="3701583" y="3523283"/>
                </a:lnTo>
                <a:lnTo>
                  <a:pt x="3052820" y="4176802"/>
                </a:lnTo>
                <a:lnTo>
                  <a:pt x="2784106" y="4447486"/>
                </a:lnTo>
                <a:lnTo>
                  <a:pt x="212034" y="1894131"/>
                </a:lnTo>
                <a:lnTo>
                  <a:pt x="1129511" y="969928"/>
                </a:lnTo>
                <a:lnTo>
                  <a:pt x="3000689" y="2827489"/>
                </a:lnTo>
                <a:lnTo>
                  <a:pt x="3881238" y="1940486"/>
                </a:lnTo>
                <a:lnTo>
                  <a:pt x="2595475" y="664079"/>
                </a:lnTo>
                <a:lnTo>
                  <a:pt x="3254720" y="0"/>
                </a:lnTo>
                <a:lnTo>
                  <a:pt x="5233133" y="1964015"/>
                </a:lnTo>
                <a:close/>
              </a:path>
            </a:pathLst>
          </a:custGeom>
          <a:solidFill>
            <a:srgbClr val="6260B8"/>
          </a:solidFill>
          <a:ln>
            <a:solidFill>
              <a:srgbClr val="626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39" y="2214789"/>
            <a:ext cx="3839630" cy="835154"/>
          </a:xfrm>
          <a:prstGeom prst="rect">
            <a:avLst/>
          </a:prstGeom>
        </p:spPr>
      </p:pic>
      <p:sp>
        <p:nvSpPr>
          <p:cNvPr id="26" name="TextBox 25"/>
          <p:cNvSpPr txBox="1"/>
          <p:nvPr userDrawn="1"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491" y="3137412"/>
            <a:ext cx="1800200" cy="51525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306647" y="2276574"/>
            <a:ext cx="4339639" cy="450051"/>
          </a:xfrm>
        </p:spPr>
        <p:txBody>
          <a:bodyPr anchor="t"/>
          <a:lstStyle>
            <a:lvl1pPr algn="ctr">
              <a:lnSpc>
                <a:spcPts val="3451"/>
              </a:lnSpc>
              <a:defRPr sz="4401" spc="6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7696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39" y="2214789"/>
            <a:ext cx="3839630" cy="83515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306647" y="2276574"/>
            <a:ext cx="4339639" cy="450051"/>
          </a:xfrm>
        </p:spPr>
        <p:txBody>
          <a:bodyPr anchor="t"/>
          <a:lstStyle>
            <a:lvl1pPr algn="ctr">
              <a:lnSpc>
                <a:spcPts val="3451"/>
              </a:lnSpc>
              <a:defRPr sz="4401" spc="60" baseline="0">
                <a:solidFill>
                  <a:srgbClr val="6260B8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6" name="TextBox 25"/>
          <p:cNvSpPr txBox="1"/>
          <p:nvPr userDrawn="1"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rgbClr val="6260B8"/>
          </a:solidFill>
          <a:ln>
            <a:solidFill>
              <a:srgbClr val="6260B8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491" y="3137412"/>
            <a:ext cx="1800200" cy="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20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768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36013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810379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0845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876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Ligh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272" y="4228728"/>
            <a:ext cx="1800200" cy="515251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738092" y="1708448"/>
            <a:ext cx="7795379" cy="961858"/>
          </a:xfrm>
        </p:spPr>
        <p:txBody>
          <a:bodyPr anchor="b"/>
          <a:lstStyle>
            <a:lvl1pPr>
              <a:lnSpc>
                <a:spcPts val="3301"/>
              </a:lnSpc>
              <a:defRPr sz="380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38092" y="2941508"/>
            <a:ext cx="7795379" cy="234078"/>
          </a:xfrm>
          <a:prstGeom prst="rect">
            <a:avLst/>
          </a:prstGeom>
          <a:noFill/>
        </p:spPr>
        <p:txBody>
          <a:bodyPr/>
          <a:lstStyle>
            <a:lvl1pPr>
              <a:spcAft>
                <a:spcPts val="0"/>
              </a:spcAft>
              <a:defRPr sz="1600" b="1" cap="none" baseline="0">
                <a:solidFill>
                  <a:srgbClr val="6260B8"/>
                </a:solidFill>
              </a:defRPr>
            </a:lvl1pPr>
            <a:lvl2pPr>
              <a:spcAft>
                <a:spcPts val="0"/>
              </a:spcAft>
              <a:defRPr sz="1600" b="1" cap="all">
                <a:solidFill>
                  <a:srgbClr val="003F77"/>
                </a:solidFill>
              </a:defRPr>
            </a:lvl2pPr>
            <a:lvl3pPr>
              <a:spcAft>
                <a:spcPts val="0"/>
              </a:spcAft>
              <a:defRPr sz="1600" b="1" cap="all">
                <a:solidFill>
                  <a:schemeClr val="accent1"/>
                </a:solidFill>
              </a:defRPr>
            </a:lvl3pPr>
            <a:lvl4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4pPr>
            <a:lvl5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5pPr>
            <a:lvl6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6pPr>
            <a:lvl7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7pPr>
            <a:lvl8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8pPr>
            <a:lvl9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9pPr>
          </a:lstStyle>
          <a:p>
            <a:pPr>
              <a:lnSpc>
                <a:spcPts val="2000"/>
              </a:lnSpc>
            </a:pPr>
            <a:r>
              <a:rPr lang="en-AU" sz="1800" dirty="0"/>
              <a:t>Click to add text</a:t>
            </a:r>
            <a:endParaRPr lang="en-AU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38092" y="3524938"/>
            <a:ext cx="2416563" cy="1080118"/>
          </a:xfrm>
          <a:prstGeom prst="rect">
            <a:avLst/>
          </a:prstGeom>
        </p:spPr>
        <p:txBody>
          <a:bodyPr anchor="b"/>
          <a:lstStyle>
            <a:lvl1pPr>
              <a:spcAft>
                <a:spcPts val="0"/>
              </a:spcAft>
              <a:defRPr sz="1200" b="0" cap="none" baseline="0">
                <a:solidFill>
                  <a:schemeClr val="tx1"/>
                </a:solidFill>
              </a:defRPr>
            </a:lvl1pPr>
            <a:lvl2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9pPr>
          </a:lstStyle>
          <a:p>
            <a:r>
              <a:rPr lang="en-AU" dirty="0"/>
              <a:t>Presented by</a:t>
            </a:r>
          </a:p>
          <a:p>
            <a:r>
              <a:rPr lang="en-AU" dirty="0"/>
              <a:t>&lt;Presenter name&gt;</a:t>
            </a:r>
          </a:p>
          <a:p>
            <a:r>
              <a:rPr lang="en-AU" dirty="0"/>
              <a:t>XX Month 2018</a:t>
            </a:r>
          </a:p>
        </p:txBody>
      </p:sp>
    </p:spTree>
    <p:extLst>
      <p:ext uri="{BB962C8B-B14F-4D97-AF65-F5344CB8AC3E}">
        <p14:creationId xmlns:p14="http://schemas.microsoft.com/office/powerpoint/2010/main" val="264229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6442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662468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7118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93547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_Dark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6381" cy="514505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dirty="0">
              <a:solidFill>
                <a:srgbClr val="4596CA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738093" y="1708448"/>
            <a:ext cx="4339638" cy="961858"/>
          </a:xfrm>
        </p:spPr>
        <p:txBody>
          <a:bodyPr anchor="b"/>
          <a:lstStyle>
            <a:lvl1pPr>
              <a:lnSpc>
                <a:spcPts val="3301"/>
              </a:lnSpc>
              <a:defRPr sz="380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38092" y="2941508"/>
            <a:ext cx="4339639" cy="234078"/>
          </a:xfrm>
          <a:prstGeom prst="rect">
            <a:avLst/>
          </a:prstGeom>
          <a:noFill/>
        </p:spPr>
        <p:txBody>
          <a:bodyPr/>
          <a:lstStyle>
            <a:lvl1pPr>
              <a:spcAft>
                <a:spcPts val="0"/>
              </a:spcAft>
              <a:defRPr sz="1600" b="1" cap="none" baseline="0">
                <a:solidFill>
                  <a:srgbClr val="6260B8"/>
                </a:solidFill>
              </a:defRPr>
            </a:lvl1pPr>
            <a:lvl2pPr>
              <a:spcAft>
                <a:spcPts val="0"/>
              </a:spcAft>
              <a:defRPr sz="1600" b="1" cap="all">
                <a:solidFill>
                  <a:srgbClr val="003F77"/>
                </a:solidFill>
              </a:defRPr>
            </a:lvl2pPr>
            <a:lvl3pPr>
              <a:spcAft>
                <a:spcPts val="0"/>
              </a:spcAft>
              <a:defRPr sz="1600" b="1" cap="all">
                <a:solidFill>
                  <a:schemeClr val="accent1"/>
                </a:solidFill>
              </a:defRPr>
            </a:lvl3pPr>
            <a:lvl4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4pPr>
            <a:lvl5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5pPr>
            <a:lvl6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6pPr>
            <a:lvl7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7pPr>
            <a:lvl8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8pPr>
            <a:lvl9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9pPr>
          </a:lstStyle>
          <a:p>
            <a:pPr>
              <a:lnSpc>
                <a:spcPts val="2000"/>
              </a:lnSpc>
            </a:pPr>
            <a:r>
              <a:rPr lang="en-AU" sz="1800" dirty="0"/>
              <a:t>Click to add text</a:t>
            </a:r>
            <a:endParaRPr lang="en-AU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38092" y="3524938"/>
            <a:ext cx="2416563" cy="1080118"/>
          </a:xfrm>
          <a:prstGeom prst="rect">
            <a:avLst/>
          </a:prstGeom>
        </p:spPr>
        <p:txBody>
          <a:bodyPr anchor="b"/>
          <a:lstStyle>
            <a:lvl1pPr>
              <a:spcAft>
                <a:spcPts val="0"/>
              </a:spcAft>
              <a:defRPr sz="1200" b="0" cap="none" baseline="0">
                <a:solidFill>
                  <a:schemeClr val="tx1"/>
                </a:solidFill>
              </a:defRPr>
            </a:lvl1pPr>
            <a:lvl2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9pPr>
          </a:lstStyle>
          <a:p>
            <a:r>
              <a:rPr lang="en-AU" dirty="0"/>
              <a:t>Presented by</a:t>
            </a:r>
          </a:p>
          <a:p>
            <a:r>
              <a:rPr lang="en-AU" dirty="0"/>
              <a:t>&lt;Presenter name&gt;</a:t>
            </a:r>
          </a:p>
          <a:p>
            <a:r>
              <a:rPr lang="en-AU" dirty="0"/>
              <a:t>XX Month 2018</a:t>
            </a:r>
          </a:p>
        </p:txBody>
      </p:sp>
      <p:sp>
        <p:nvSpPr>
          <p:cNvPr id="14" name="Freeform: Shape 8"/>
          <p:cNvSpPr/>
          <p:nvPr userDrawn="1"/>
        </p:nvSpPr>
        <p:spPr>
          <a:xfrm>
            <a:off x="4645608" y="412305"/>
            <a:ext cx="3887864" cy="3954073"/>
          </a:xfrm>
          <a:custGeom>
            <a:avLst/>
            <a:gdLst>
              <a:gd name="connsiteX0" fmla="*/ 687891 w 4510834"/>
              <a:gd name="connsiteY0" fmla="*/ 4329248 h 4588448"/>
              <a:gd name="connsiteX1" fmla="*/ 948262 w 4510834"/>
              <a:gd name="connsiteY1" fmla="*/ 4329248 h 4588448"/>
              <a:gd name="connsiteX2" fmla="*/ 948262 w 4510834"/>
              <a:gd name="connsiteY2" fmla="*/ 4588448 h 4588448"/>
              <a:gd name="connsiteX3" fmla="*/ 687891 w 4510834"/>
              <a:gd name="connsiteY3" fmla="*/ 4588448 h 4588448"/>
              <a:gd name="connsiteX4" fmla="*/ 0 w 4510834"/>
              <a:gd name="connsiteY4" fmla="*/ 0 h 4588448"/>
              <a:gd name="connsiteX5" fmla="*/ 3569836 w 4510834"/>
              <a:gd name="connsiteY5" fmla="*/ 0 h 4588448"/>
              <a:gd name="connsiteX6" fmla="*/ 3569836 w 4510834"/>
              <a:gd name="connsiteY6" fmla="*/ 0 h 4588448"/>
              <a:gd name="connsiteX7" fmla="*/ 4510834 w 4510834"/>
              <a:gd name="connsiteY7" fmla="*/ 0 h 4588448"/>
              <a:gd name="connsiteX8" fmla="*/ 4510834 w 4510834"/>
              <a:gd name="connsiteY8" fmla="*/ 2717842 h 4588448"/>
              <a:gd name="connsiteX9" fmla="*/ 4510834 w 4510834"/>
              <a:gd name="connsiteY9" fmla="*/ 4329247 h 4588448"/>
              <a:gd name="connsiteX10" fmla="*/ 4510834 w 4510834"/>
              <a:gd name="connsiteY10" fmla="*/ 4329248 h 4588448"/>
              <a:gd name="connsiteX11" fmla="*/ 2312854 w 4510834"/>
              <a:gd name="connsiteY11" fmla="*/ 4329248 h 4588448"/>
              <a:gd name="connsiteX12" fmla="*/ 2312854 w 4510834"/>
              <a:gd name="connsiteY12" fmla="*/ 4329247 h 4588448"/>
              <a:gd name="connsiteX13" fmla="*/ 940998 w 4510834"/>
              <a:gd name="connsiteY13" fmla="*/ 4329247 h 4588448"/>
              <a:gd name="connsiteX14" fmla="*/ 940998 w 4510834"/>
              <a:gd name="connsiteY14" fmla="*/ 2717842 h 4588448"/>
              <a:gd name="connsiteX15" fmla="*/ 2312854 w 4510834"/>
              <a:gd name="connsiteY15" fmla="*/ 2717842 h 4588448"/>
              <a:gd name="connsiteX16" fmla="*/ 2312854 w 4510834"/>
              <a:gd name="connsiteY16" fmla="*/ 1166568 h 4588448"/>
              <a:gd name="connsiteX17" fmla="*/ 0 w 4510834"/>
              <a:gd name="connsiteY17" fmla="*/ 1166568 h 45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10834" h="4588448">
                <a:moveTo>
                  <a:pt x="687891" y="4329248"/>
                </a:moveTo>
                <a:lnTo>
                  <a:pt x="948262" y="4329248"/>
                </a:lnTo>
                <a:lnTo>
                  <a:pt x="948262" y="4588448"/>
                </a:lnTo>
                <a:lnTo>
                  <a:pt x="687891" y="4588448"/>
                </a:lnTo>
                <a:close/>
                <a:moveTo>
                  <a:pt x="0" y="0"/>
                </a:moveTo>
                <a:lnTo>
                  <a:pt x="3569836" y="0"/>
                </a:lnTo>
                <a:lnTo>
                  <a:pt x="3569836" y="0"/>
                </a:lnTo>
                <a:lnTo>
                  <a:pt x="4510834" y="0"/>
                </a:lnTo>
                <a:lnTo>
                  <a:pt x="4510834" y="2717842"/>
                </a:lnTo>
                <a:lnTo>
                  <a:pt x="4510834" y="4329247"/>
                </a:lnTo>
                <a:lnTo>
                  <a:pt x="4510834" y="4329248"/>
                </a:lnTo>
                <a:lnTo>
                  <a:pt x="2312854" y="4329248"/>
                </a:lnTo>
                <a:lnTo>
                  <a:pt x="2312854" y="4329247"/>
                </a:lnTo>
                <a:lnTo>
                  <a:pt x="940998" y="4329247"/>
                </a:lnTo>
                <a:lnTo>
                  <a:pt x="940998" y="2717842"/>
                </a:lnTo>
                <a:lnTo>
                  <a:pt x="2312854" y="2717842"/>
                </a:lnTo>
                <a:lnTo>
                  <a:pt x="2312854" y="1166568"/>
                </a:lnTo>
                <a:lnTo>
                  <a:pt x="0" y="1166568"/>
                </a:lnTo>
                <a:close/>
              </a:path>
            </a:pathLst>
          </a:custGeom>
          <a:solidFill>
            <a:srgbClr val="626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 dirty="0">
              <a:solidFill>
                <a:schemeClr val="accent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272" y="4228728"/>
            <a:ext cx="1800200" cy="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80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Divider_ Opt 1">
    <p:bg>
      <p:bgPr>
        <a:solidFill>
          <a:srgbClr val="E6E7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4950" y="4866636"/>
            <a:ext cx="453834" cy="162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566144" y="1658938"/>
            <a:ext cx="1027291" cy="968376"/>
            <a:chOff x="3565525" y="1658938"/>
            <a:chExt cx="1027113" cy="968376"/>
          </a:xfrm>
        </p:grpSpPr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3565525" y="1908176"/>
              <a:ext cx="1027113" cy="719138"/>
            </a:xfrm>
            <a:custGeom>
              <a:avLst/>
              <a:gdLst>
                <a:gd name="T0" fmla="*/ 0 w 647"/>
                <a:gd name="T1" fmla="*/ 453 h 453"/>
                <a:gd name="T2" fmla="*/ 0 w 647"/>
                <a:gd name="T3" fmla="*/ 0 h 453"/>
                <a:gd name="T4" fmla="*/ 647 w 64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7" h="453">
                  <a:moveTo>
                    <a:pt x="0" y="453"/>
                  </a:moveTo>
                  <a:lnTo>
                    <a:pt x="0" y="0"/>
                  </a:lnTo>
                  <a:lnTo>
                    <a:pt x="647" y="0"/>
                  </a:lnTo>
                </a:path>
              </a:pathLst>
            </a:custGeom>
            <a:noFill/>
            <a:ln w="6350" cap="flat">
              <a:solidFill>
                <a:srgbClr val="6260B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  <p:sp>
          <p:nvSpPr>
            <p:cNvPr id="16" name="Line 6"/>
            <p:cNvSpPr>
              <a:spLocks noChangeShapeType="1"/>
            </p:cNvSpPr>
            <p:nvPr userDrawn="1"/>
          </p:nvSpPr>
          <p:spPr bwMode="auto">
            <a:xfrm flipH="1">
              <a:off x="3571875" y="1658938"/>
              <a:ext cx="371475" cy="244475"/>
            </a:xfrm>
            <a:prstGeom prst="line">
              <a:avLst/>
            </a:prstGeom>
            <a:noFill/>
            <a:ln w="6350" cap="flat">
              <a:solidFill>
                <a:srgbClr val="6260B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</p:grp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3791369" y="2202236"/>
            <a:ext cx="4339639" cy="961858"/>
          </a:xfrm>
        </p:spPr>
        <p:txBody>
          <a:bodyPr anchor="t"/>
          <a:lstStyle>
            <a:lvl1pPr>
              <a:lnSpc>
                <a:spcPts val="3301"/>
              </a:lnSpc>
              <a:defRPr sz="3801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272" y="4228728"/>
            <a:ext cx="1800200" cy="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3652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hank You_Dark">
    <p:bg>
      <p:bgPr>
        <a:solidFill>
          <a:srgbClr val="E6E7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/>
          <p:cNvSpPr/>
          <p:nvPr userDrawn="1"/>
        </p:nvSpPr>
        <p:spPr>
          <a:xfrm rot="18912554">
            <a:off x="2849308" y="457823"/>
            <a:ext cx="5835825" cy="4447486"/>
          </a:xfrm>
          <a:custGeom>
            <a:avLst/>
            <a:gdLst>
              <a:gd name="connsiteX0" fmla="*/ 107297 w 5834813"/>
              <a:gd name="connsiteY0" fmla="*/ 1790157 h 4447486"/>
              <a:gd name="connsiteX1" fmla="*/ 212033 w 5834813"/>
              <a:gd name="connsiteY1" fmla="*/ 1894131 h 4447486"/>
              <a:gd name="connsiteX2" fmla="*/ 104736 w 5834813"/>
              <a:gd name="connsiteY2" fmla="*/ 2002214 h 4447486"/>
              <a:gd name="connsiteX3" fmla="*/ 0 w 5834813"/>
              <a:gd name="connsiteY3" fmla="*/ 1898241 h 4447486"/>
              <a:gd name="connsiteX4" fmla="*/ 5834813 w 5834813"/>
              <a:gd name="connsiteY4" fmla="*/ 1964015 h 4447486"/>
              <a:gd name="connsiteX5" fmla="*/ 5834813 w 5834813"/>
              <a:gd name="connsiteY5" fmla="*/ 1983772 h 4447486"/>
              <a:gd name="connsiteX6" fmla="*/ 5229891 w 5834813"/>
              <a:gd name="connsiteY6" fmla="*/ 1983772 h 4447486"/>
              <a:gd name="connsiteX7" fmla="*/ 5025020 w 5834813"/>
              <a:gd name="connsiteY7" fmla="*/ 2190145 h 4447486"/>
              <a:gd name="connsiteX8" fmla="*/ 4582132 w 5834813"/>
              <a:gd name="connsiteY8" fmla="*/ 2636279 h 4447486"/>
              <a:gd name="connsiteX9" fmla="*/ 3701583 w 5834813"/>
              <a:gd name="connsiteY9" fmla="*/ 3523283 h 4447486"/>
              <a:gd name="connsiteX10" fmla="*/ 3052820 w 5834813"/>
              <a:gd name="connsiteY10" fmla="*/ 4176802 h 4447486"/>
              <a:gd name="connsiteX11" fmla="*/ 2784106 w 5834813"/>
              <a:gd name="connsiteY11" fmla="*/ 4447486 h 4447486"/>
              <a:gd name="connsiteX12" fmla="*/ 212034 w 5834813"/>
              <a:gd name="connsiteY12" fmla="*/ 1894131 h 4447486"/>
              <a:gd name="connsiteX13" fmla="*/ 1129511 w 5834813"/>
              <a:gd name="connsiteY13" fmla="*/ 969928 h 4447486"/>
              <a:gd name="connsiteX14" fmla="*/ 3000689 w 5834813"/>
              <a:gd name="connsiteY14" fmla="*/ 2827489 h 4447486"/>
              <a:gd name="connsiteX15" fmla="*/ 3881238 w 5834813"/>
              <a:gd name="connsiteY15" fmla="*/ 1940486 h 4447486"/>
              <a:gd name="connsiteX16" fmla="*/ 2595475 w 5834813"/>
              <a:gd name="connsiteY16" fmla="*/ 664079 h 4447486"/>
              <a:gd name="connsiteX17" fmla="*/ 3254720 w 5834813"/>
              <a:gd name="connsiteY17" fmla="*/ 0 h 4447486"/>
              <a:gd name="connsiteX18" fmla="*/ 5233133 w 5834813"/>
              <a:gd name="connsiteY18" fmla="*/ 1964015 h 444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34813" h="4447486">
                <a:moveTo>
                  <a:pt x="107297" y="1790157"/>
                </a:moveTo>
                <a:lnTo>
                  <a:pt x="212033" y="1894131"/>
                </a:lnTo>
                <a:lnTo>
                  <a:pt x="104736" y="2002214"/>
                </a:lnTo>
                <a:lnTo>
                  <a:pt x="0" y="1898241"/>
                </a:lnTo>
                <a:close/>
                <a:moveTo>
                  <a:pt x="5834813" y="1964015"/>
                </a:moveTo>
                <a:lnTo>
                  <a:pt x="5834813" y="1983772"/>
                </a:lnTo>
                <a:lnTo>
                  <a:pt x="5229891" y="1983772"/>
                </a:lnTo>
                <a:lnTo>
                  <a:pt x="5025020" y="2190145"/>
                </a:lnTo>
                <a:lnTo>
                  <a:pt x="4582132" y="2636279"/>
                </a:lnTo>
                <a:lnTo>
                  <a:pt x="3701583" y="3523283"/>
                </a:lnTo>
                <a:lnTo>
                  <a:pt x="3052820" y="4176802"/>
                </a:lnTo>
                <a:lnTo>
                  <a:pt x="2784106" y="4447486"/>
                </a:lnTo>
                <a:lnTo>
                  <a:pt x="212034" y="1894131"/>
                </a:lnTo>
                <a:lnTo>
                  <a:pt x="1129511" y="969928"/>
                </a:lnTo>
                <a:lnTo>
                  <a:pt x="3000689" y="2827489"/>
                </a:lnTo>
                <a:lnTo>
                  <a:pt x="3881238" y="1940486"/>
                </a:lnTo>
                <a:lnTo>
                  <a:pt x="2595475" y="664079"/>
                </a:lnTo>
                <a:lnTo>
                  <a:pt x="3254720" y="0"/>
                </a:lnTo>
                <a:lnTo>
                  <a:pt x="5233133" y="1964015"/>
                </a:lnTo>
                <a:close/>
              </a:path>
            </a:pathLst>
          </a:custGeom>
          <a:solidFill>
            <a:srgbClr val="6260B8"/>
          </a:solidFill>
          <a:ln>
            <a:solidFill>
              <a:srgbClr val="626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39" y="2214789"/>
            <a:ext cx="3839630" cy="835154"/>
          </a:xfrm>
          <a:prstGeom prst="rect">
            <a:avLst/>
          </a:prstGeom>
        </p:spPr>
      </p:pic>
      <p:sp>
        <p:nvSpPr>
          <p:cNvPr id="26" name="TextBox 25"/>
          <p:cNvSpPr txBox="1"/>
          <p:nvPr userDrawn="1"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491" y="3137412"/>
            <a:ext cx="1800200" cy="51525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306647" y="2276574"/>
            <a:ext cx="4339639" cy="450051"/>
          </a:xfrm>
        </p:spPr>
        <p:txBody>
          <a:bodyPr anchor="t"/>
          <a:lstStyle>
            <a:lvl1pPr algn="ctr">
              <a:lnSpc>
                <a:spcPts val="3451"/>
              </a:lnSpc>
              <a:defRPr sz="4401" spc="6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51825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_Dark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6381" cy="514505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dirty="0">
              <a:solidFill>
                <a:srgbClr val="4596CA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738093" y="1708448"/>
            <a:ext cx="4339638" cy="961858"/>
          </a:xfrm>
        </p:spPr>
        <p:txBody>
          <a:bodyPr anchor="b"/>
          <a:lstStyle>
            <a:lvl1pPr>
              <a:lnSpc>
                <a:spcPts val="3301"/>
              </a:lnSpc>
              <a:defRPr sz="380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38092" y="2941508"/>
            <a:ext cx="4339639" cy="234078"/>
          </a:xfrm>
          <a:prstGeom prst="rect">
            <a:avLst/>
          </a:prstGeom>
          <a:noFill/>
        </p:spPr>
        <p:txBody>
          <a:bodyPr/>
          <a:lstStyle>
            <a:lvl1pPr>
              <a:spcAft>
                <a:spcPts val="0"/>
              </a:spcAft>
              <a:defRPr sz="1600" b="1" cap="none" baseline="0">
                <a:solidFill>
                  <a:srgbClr val="6260B8"/>
                </a:solidFill>
              </a:defRPr>
            </a:lvl1pPr>
            <a:lvl2pPr>
              <a:spcAft>
                <a:spcPts val="0"/>
              </a:spcAft>
              <a:defRPr sz="1600" b="1" cap="all">
                <a:solidFill>
                  <a:srgbClr val="003F77"/>
                </a:solidFill>
              </a:defRPr>
            </a:lvl2pPr>
            <a:lvl3pPr>
              <a:spcAft>
                <a:spcPts val="0"/>
              </a:spcAft>
              <a:defRPr sz="1600" b="1" cap="all">
                <a:solidFill>
                  <a:schemeClr val="accent1"/>
                </a:solidFill>
              </a:defRPr>
            </a:lvl3pPr>
            <a:lvl4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4pPr>
            <a:lvl5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5pPr>
            <a:lvl6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6pPr>
            <a:lvl7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7pPr>
            <a:lvl8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8pPr>
            <a:lvl9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9pPr>
          </a:lstStyle>
          <a:p>
            <a:pPr>
              <a:lnSpc>
                <a:spcPts val="2000"/>
              </a:lnSpc>
            </a:pPr>
            <a:r>
              <a:rPr lang="en-AU" sz="1800" dirty="0"/>
              <a:t>Click to add text</a:t>
            </a:r>
            <a:endParaRPr lang="en-AU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38092" y="3524938"/>
            <a:ext cx="2416563" cy="1080118"/>
          </a:xfrm>
          <a:prstGeom prst="rect">
            <a:avLst/>
          </a:prstGeom>
        </p:spPr>
        <p:txBody>
          <a:bodyPr anchor="b"/>
          <a:lstStyle>
            <a:lvl1pPr>
              <a:spcAft>
                <a:spcPts val="0"/>
              </a:spcAft>
              <a:defRPr sz="1200" b="0" cap="none" baseline="0">
                <a:solidFill>
                  <a:schemeClr val="tx1"/>
                </a:solidFill>
              </a:defRPr>
            </a:lvl1pPr>
            <a:lvl2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9pPr>
          </a:lstStyle>
          <a:p>
            <a:r>
              <a:rPr lang="en-AU" dirty="0"/>
              <a:t>Presented by</a:t>
            </a:r>
          </a:p>
          <a:p>
            <a:r>
              <a:rPr lang="en-AU" dirty="0"/>
              <a:t>&lt;Presenter name&gt;</a:t>
            </a:r>
          </a:p>
          <a:p>
            <a:r>
              <a:rPr lang="en-AU" dirty="0"/>
              <a:t>XX Month 2018</a:t>
            </a:r>
          </a:p>
        </p:txBody>
      </p:sp>
      <p:sp>
        <p:nvSpPr>
          <p:cNvPr id="14" name="Freeform: Shape 8"/>
          <p:cNvSpPr/>
          <p:nvPr userDrawn="1"/>
        </p:nvSpPr>
        <p:spPr>
          <a:xfrm>
            <a:off x="4645608" y="412305"/>
            <a:ext cx="3887864" cy="3954073"/>
          </a:xfrm>
          <a:custGeom>
            <a:avLst/>
            <a:gdLst>
              <a:gd name="connsiteX0" fmla="*/ 687891 w 4510834"/>
              <a:gd name="connsiteY0" fmla="*/ 4329248 h 4588448"/>
              <a:gd name="connsiteX1" fmla="*/ 948262 w 4510834"/>
              <a:gd name="connsiteY1" fmla="*/ 4329248 h 4588448"/>
              <a:gd name="connsiteX2" fmla="*/ 948262 w 4510834"/>
              <a:gd name="connsiteY2" fmla="*/ 4588448 h 4588448"/>
              <a:gd name="connsiteX3" fmla="*/ 687891 w 4510834"/>
              <a:gd name="connsiteY3" fmla="*/ 4588448 h 4588448"/>
              <a:gd name="connsiteX4" fmla="*/ 0 w 4510834"/>
              <a:gd name="connsiteY4" fmla="*/ 0 h 4588448"/>
              <a:gd name="connsiteX5" fmla="*/ 3569836 w 4510834"/>
              <a:gd name="connsiteY5" fmla="*/ 0 h 4588448"/>
              <a:gd name="connsiteX6" fmla="*/ 3569836 w 4510834"/>
              <a:gd name="connsiteY6" fmla="*/ 0 h 4588448"/>
              <a:gd name="connsiteX7" fmla="*/ 4510834 w 4510834"/>
              <a:gd name="connsiteY7" fmla="*/ 0 h 4588448"/>
              <a:gd name="connsiteX8" fmla="*/ 4510834 w 4510834"/>
              <a:gd name="connsiteY8" fmla="*/ 2717842 h 4588448"/>
              <a:gd name="connsiteX9" fmla="*/ 4510834 w 4510834"/>
              <a:gd name="connsiteY9" fmla="*/ 4329247 h 4588448"/>
              <a:gd name="connsiteX10" fmla="*/ 4510834 w 4510834"/>
              <a:gd name="connsiteY10" fmla="*/ 4329248 h 4588448"/>
              <a:gd name="connsiteX11" fmla="*/ 2312854 w 4510834"/>
              <a:gd name="connsiteY11" fmla="*/ 4329248 h 4588448"/>
              <a:gd name="connsiteX12" fmla="*/ 2312854 w 4510834"/>
              <a:gd name="connsiteY12" fmla="*/ 4329247 h 4588448"/>
              <a:gd name="connsiteX13" fmla="*/ 940998 w 4510834"/>
              <a:gd name="connsiteY13" fmla="*/ 4329247 h 4588448"/>
              <a:gd name="connsiteX14" fmla="*/ 940998 w 4510834"/>
              <a:gd name="connsiteY14" fmla="*/ 2717842 h 4588448"/>
              <a:gd name="connsiteX15" fmla="*/ 2312854 w 4510834"/>
              <a:gd name="connsiteY15" fmla="*/ 2717842 h 4588448"/>
              <a:gd name="connsiteX16" fmla="*/ 2312854 w 4510834"/>
              <a:gd name="connsiteY16" fmla="*/ 1166568 h 4588448"/>
              <a:gd name="connsiteX17" fmla="*/ 0 w 4510834"/>
              <a:gd name="connsiteY17" fmla="*/ 1166568 h 45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10834" h="4588448">
                <a:moveTo>
                  <a:pt x="687891" y="4329248"/>
                </a:moveTo>
                <a:lnTo>
                  <a:pt x="948262" y="4329248"/>
                </a:lnTo>
                <a:lnTo>
                  <a:pt x="948262" y="4588448"/>
                </a:lnTo>
                <a:lnTo>
                  <a:pt x="687891" y="4588448"/>
                </a:lnTo>
                <a:close/>
                <a:moveTo>
                  <a:pt x="0" y="0"/>
                </a:moveTo>
                <a:lnTo>
                  <a:pt x="3569836" y="0"/>
                </a:lnTo>
                <a:lnTo>
                  <a:pt x="3569836" y="0"/>
                </a:lnTo>
                <a:lnTo>
                  <a:pt x="4510834" y="0"/>
                </a:lnTo>
                <a:lnTo>
                  <a:pt x="4510834" y="2717842"/>
                </a:lnTo>
                <a:lnTo>
                  <a:pt x="4510834" y="4329247"/>
                </a:lnTo>
                <a:lnTo>
                  <a:pt x="4510834" y="4329248"/>
                </a:lnTo>
                <a:lnTo>
                  <a:pt x="2312854" y="4329248"/>
                </a:lnTo>
                <a:lnTo>
                  <a:pt x="2312854" y="4329247"/>
                </a:lnTo>
                <a:lnTo>
                  <a:pt x="940998" y="4329247"/>
                </a:lnTo>
                <a:lnTo>
                  <a:pt x="940998" y="2717842"/>
                </a:lnTo>
                <a:lnTo>
                  <a:pt x="2312854" y="2717842"/>
                </a:lnTo>
                <a:lnTo>
                  <a:pt x="2312854" y="1166568"/>
                </a:lnTo>
                <a:lnTo>
                  <a:pt x="0" y="1166568"/>
                </a:lnTo>
                <a:close/>
              </a:path>
            </a:pathLst>
          </a:custGeom>
          <a:solidFill>
            <a:srgbClr val="626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 dirty="0">
              <a:solidFill>
                <a:schemeClr val="accent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272" y="4228728"/>
            <a:ext cx="1800200" cy="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8532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393837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976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_ Opt 1">
    <p:bg>
      <p:bgPr>
        <a:solidFill>
          <a:srgbClr val="E6E7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4950" y="4866636"/>
            <a:ext cx="453834" cy="162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566144" y="1658938"/>
            <a:ext cx="1027291" cy="968376"/>
            <a:chOff x="3565525" y="1658938"/>
            <a:chExt cx="1027113" cy="968376"/>
          </a:xfrm>
        </p:grpSpPr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3565525" y="1908176"/>
              <a:ext cx="1027113" cy="719138"/>
            </a:xfrm>
            <a:custGeom>
              <a:avLst/>
              <a:gdLst>
                <a:gd name="T0" fmla="*/ 0 w 647"/>
                <a:gd name="T1" fmla="*/ 453 h 453"/>
                <a:gd name="T2" fmla="*/ 0 w 647"/>
                <a:gd name="T3" fmla="*/ 0 h 453"/>
                <a:gd name="T4" fmla="*/ 647 w 64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7" h="453">
                  <a:moveTo>
                    <a:pt x="0" y="453"/>
                  </a:moveTo>
                  <a:lnTo>
                    <a:pt x="0" y="0"/>
                  </a:lnTo>
                  <a:lnTo>
                    <a:pt x="647" y="0"/>
                  </a:lnTo>
                </a:path>
              </a:pathLst>
            </a:custGeom>
            <a:noFill/>
            <a:ln w="6350" cap="flat">
              <a:solidFill>
                <a:srgbClr val="6260B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  <p:sp>
          <p:nvSpPr>
            <p:cNvPr id="16" name="Line 6"/>
            <p:cNvSpPr>
              <a:spLocks noChangeShapeType="1"/>
            </p:cNvSpPr>
            <p:nvPr userDrawn="1"/>
          </p:nvSpPr>
          <p:spPr bwMode="auto">
            <a:xfrm flipH="1">
              <a:off x="3571875" y="1658938"/>
              <a:ext cx="371475" cy="244475"/>
            </a:xfrm>
            <a:prstGeom prst="line">
              <a:avLst/>
            </a:prstGeom>
            <a:noFill/>
            <a:ln w="6350" cap="flat">
              <a:solidFill>
                <a:srgbClr val="6260B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</p:grp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3791369" y="2202236"/>
            <a:ext cx="4339639" cy="961858"/>
          </a:xfrm>
        </p:spPr>
        <p:txBody>
          <a:bodyPr anchor="t"/>
          <a:lstStyle>
            <a:lvl1pPr>
              <a:lnSpc>
                <a:spcPts val="3301"/>
              </a:lnSpc>
              <a:defRPr sz="3801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272" y="4228728"/>
            <a:ext cx="1800200" cy="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995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088115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92201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96734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175007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752973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Section Divider_ Opt 1">
    <p:bg>
      <p:bgPr>
        <a:solidFill>
          <a:srgbClr val="E6E7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4950" y="4866636"/>
            <a:ext cx="453834" cy="162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566144" y="1658938"/>
            <a:ext cx="1027291" cy="968376"/>
            <a:chOff x="3565525" y="1658938"/>
            <a:chExt cx="1027113" cy="968376"/>
          </a:xfrm>
        </p:grpSpPr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3565525" y="1908176"/>
              <a:ext cx="1027113" cy="719138"/>
            </a:xfrm>
            <a:custGeom>
              <a:avLst/>
              <a:gdLst>
                <a:gd name="T0" fmla="*/ 0 w 647"/>
                <a:gd name="T1" fmla="*/ 453 h 453"/>
                <a:gd name="T2" fmla="*/ 0 w 647"/>
                <a:gd name="T3" fmla="*/ 0 h 453"/>
                <a:gd name="T4" fmla="*/ 647 w 64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7" h="453">
                  <a:moveTo>
                    <a:pt x="0" y="453"/>
                  </a:moveTo>
                  <a:lnTo>
                    <a:pt x="0" y="0"/>
                  </a:lnTo>
                  <a:lnTo>
                    <a:pt x="647" y="0"/>
                  </a:lnTo>
                </a:path>
              </a:pathLst>
            </a:custGeom>
            <a:noFill/>
            <a:ln w="6350" cap="flat">
              <a:solidFill>
                <a:srgbClr val="6260B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  <p:sp>
          <p:nvSpPr>
            <p:cNvPr id="16" name="Line 6"/>
            <p:cNvSpPr>
              <a:spLocks noChangeShapeType="1"/>
            </p:cNvSpPr>
            <p:nvPr userDrawn="1"/>
          </p:nvSpPr>
          <p:spPr bwMode="auto">
            <a:xfrm flipH="1">
              <a:off x="3571875" y="1658938"/>
              <a:ext cx="371475" cy="244475"/>
            </a:xfrm>
            <a:prstGeom prst="line">
              <a:avLst/>
            </a:prstGeom>
            <a:noFill/>
            <a:ln w="6350" cap="flat">
              <a:solidFill>
                <a:srgbClr val="6260B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</p:grp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3791369" y="2202236"/>
            <a:ext cx="4339639" cy="961858"/>
          </a:xfrm>
        </p:spPr>
        <p:txBody>
          <a:bodyPr anchor="t"/>
          <a:lstStyle>
            <a:lvl1pPr>
              <a:lnSpc>
                <a:spcPts val="3301"/>
              </a:lnSpc>
              <a:defRPr sz="3801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272" y="4228728"/>
            <a:ext cx="1800200" cy="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8216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792768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hank You_Dark">
    <p:bg>
      <p:bgPr>
        <a:solidFill>
          <a:srgbClr val="E6E7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/>
          <p:cNvSpPr/>
          <p:nvPr userDrawn="1"/>
        </p:nvSpPr>
        <p:spPr>
          <a:xfrm rot="18912554">
            <a:off x="2849308" y="457823"/>
            <a:ext cx="5835825" cy="4447486"/>
          </a:xfrm>
          <a:custGeom>
            <a:avLst/>
            <a:gdLst>
              <a:gd name="connsiteX0" fmla="*/ 107297 w 5834813"/>
              <a:gd name="connsiteY0" fmla="*/ 1790157 h 4447486"/>
              <a:gd name="connsiteX1" fmla="*/ 212033 w 5834813"/>
              <a:gd name="connsiteY1" fmla="*/ 1894131 h 4447486"/>
              <a:gd name="connsiteX2" fmla="*/ 104736 w 5834813"/>
              <a:gd name="connsiteY2" fmla="*/ 2002214 h 4447486"/>
              <a:gd name="connsiteX3" fmla="*/ 0 w 5834813"/>
              <a:gd name="connsiteY3" fmla="*/ 1898241 h 4447486"/>
              <a:gd name="connsiteX4" fmla="*/ 5834813 w 5834813"/>
              <a:gd name="connsiteY4" fmla="*/ 1964015 h 4447486"/>
              <a:gd name="connsiteX5" fmla="*/ 5834813 w 5834813"/>
              <a:gd name="connsiteY5" fmla="*/ 1983772 h 4447486"/>
              <a:gd name="connsiteX6" fmla="*/ 5229891 w 5834813"/>
              <a:gd name="connsiteY6" fmla="*/ 1983772 h 4447486"/>
              <a:gd name="connsiteX7" fmla="*/ 5025020 w 5834813"/>
              <a:gd name="connsiteY7" fmla="*/ 2190145 h 4447486"/>
              <a:gd name="connsiteX8" fmla="*/ 4582132 w 5834813"/>
              <a:gd name="connsiteY8" fmla="*/ 2636279 h 4447486"/>
              <a:gd name="connsiteX9" fmla="*/ 3701583 w 5834813"/>
              <a:gd name="connsiteY9" fmla="*/ 3523283 h 4447486"/>
              <a:gd name="connsiteX10" fmla="*/ 3052820 w 5834813"/>
              <a:gd name="connsiteY10" fmla="*/ 4176802 h 4447486"/>
              <a:gd name="connsiteX11" fmla="*/ 2784106 w 5834813"/>
              <a:gd name="connsiteY11" fmla="*/ 4447486 h 4447486"/>
              <a:gd name="connsiteX12" fmla="*/ 212034 w 5834813"/>
              <a:gd name="connsiteY12" fmla="*/ 1894131 h 4447486"/>
              <a:gd name="connsiteX13" fmla="*/ 1129511 w 5834813"/>
              <a:gd name="connsiteY13" fmla="*/ 969928 h 4447486"/>
              <a:gd name="connsiteX14" fmla="*/ 3000689 w 5834813"/>
              <a:gd name="connsiteY14" fmla="*/ 2827489 h 4447486"/>
              <a:gd name="connsiteX15" fmla="*/ 3881238 w 5834813"/>
              <a:gd name="connsiteY15" fmla="*/ 1940486 h 4447486"/>
              <a:gd name="connsiteX16" fmla="*/ 2595475 w 5834813"/>
              <a:gd name="connsiteY16" fmla="*/ 664079 h 4447486"/>
              <a:gd name="connsiteX17" fmla="*/ 3254720 w 5834813"/>
              <a:gd name="connsiteY17" fmla="*/ 0 h 4447486"/>
              <a:gd name="connsiteX18" fmla="*/ 5233133 w 5834813"/>
              <a:gd name="connsiteY18" fmla="*/ 1964015 h 444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34813" h="4447486">
                <a:moveTo>
                  <a:pt x="107297" y="1790157"/>
                </a:moveTo>
                <a:lnTo>
                  <a:pt x="212033" y="1894131"/>
                </a:lnTo>
                <a:lnTo>
                  <a:pt x="104736" y="2002214"/>
                </a:lnTo>
                <a:lnTo>
                  <a:pt x="0" y="1898241"/>
                </a:lnTo>
                <a:close/>
                <a:moveTo>
                  <a:pt x="5834813" y="1964015"/>
                </a:moveTo>
                <a:lnTo>
                  <a:pt x="5834813" y="1983772"/>
                </a:lnTo>
                <a:lnTo>
                  <a:pt x="5229891" y="1983772"/>
                </a:lnTo>
                <a:lnTo>
                  <a:pt x="5025020" y="2190145"/>
                </a:lnTo>
                <a:lnTo>
                  <a:pt x="4582132" y="2636279"/>
                </a:lnTo>
                <a:lnTo>
                  <a:pt x="3701583" y="3523283"/>
                </a:lnTo>
                <a:lnTo>
                  <a:pt x="3052820" y="4176802"/>
                </a:lnTo>
                <a:lnTo>
                  <a:pt x="2784106" y="4447486"/>
                </a:lnTo>
                <a:lnTo>
                  <a:pt x="212034" y="1894131"/>
                </a:lnTo>
                <a:lnTo>
                  <a:pt x="1129511" y="969928"/>
                </a:lnTo>
                <a:lnTo>
                  <a:pt x="3000689" y="2827489"/>
                </a:lnTo>
                <a:lnTo>
                  <a:pt x="3881238" y="1940486"/>
                </a:lnTo>
                <a:lnTo>
                  <a:pt x="2595475" y="664079"/>
                </a:lnTo>
                <a:lnTo>
                  <a:pt x="3254720" y="0"/>
                </a:lnTo>
                <a:lnTo>
                  <a:pt x="5233133" y="1964015"/>
                </a:lnTo>
                <a:close/>
              </a:path>
            </a:pathLst>
          </a:custGeom>
          <a:solidFill>
            <a:srgbClr val="6260B8"/>
          </a:solidFill>
          <a:ln>
            <a:solidFill>
              <a:srgbClr val="626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39" y="2214789"/>
            <a:ext cx="3839630" cy="835154"/>
          </a:xfrm>
          <a:prstGeom prst="rect">
            <a:avLst/>
          </a:prstGeom>
        </p:spPr>
      </p:pic>
      <p:sp>
        <p:nvSpPr>
          <p:cNvPr id="26" name="TextBox 25"/>
          <p:cNvSpPr txBox="1"/>
          <p:nvPr userDrawn="1"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491" y="3137412"/>
            <a:ext cx="1800200" cy="51525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306647" y="2276574"/>
            <a:ext cx="4339639" cy="450051"/>
          </a:xfrm>
        </p:spPr>
        <p:txBody>
          <a:bodyPr anchor="t"/>
          <a:lstStyle>
            <a:lvl1pPr algn="ctr">
              <a:lnSpc>
                <a:spcPts val="3451"/>
              </a:lnSpc>
              <a:defRPr sz="4401" spc="6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25060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397" y="842032"/>
            <a:ext cx="6860381" cy="1791253"/>
          </a:xfrm>
        </p:spPr>
        <p:txBody>
          <a:bodyPr anchor="b"/>
          <a:lstStyle>
            <a:lvl1pPr algn="ctr">
              <a:defRPr sz="450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397" y="2702363"/>
            <a:ext cx="6860381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91" indent="0" algn="ctr">
              <a:buNone/>
              <a:defRPr sz="1500"/>
            </a:lvl2pPr>
            <a:lvl3pPr marL="685983" indent="0" algn="ctr">
              <a:buNone/>
              <a:defRPr sz="1350"/>
            </a:lvl3pPr>
            <a:lvl4pPr marL="1028974" indent="0" algn="ctr">
              <a:buNone/>
              <a:defRPr sz="1200"/>
            </a:lvl4pPr>
            <a:lvl5pPr marL="1371966" indent="0" algn="ctr">
              <a:buNone/>
              <a:defRPr sz="1200"/>
            </a:lvl5pPr>
            <a:lvl6pPr marL="1714957" indent="0" algn="ctr">
              <a:buNone/>
              <a:defRPr sz="1200"/>
            </a:lvl6pPr>
            <a:lvl7pPr marL="2057949" indent="0" algn="ctr">
              <a:buNone/>
              <a:defRPr sz="1200"/>
            </a:lvl7pPr>
            <a:lvl8pPr marL="2400940" indent="0" algn="ctr">
              <a:buNone/>
              <a:defRPr sz="1200"/>
            </a:lvl8pPr>
            <a:lvl9pPr marL="2743932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57362975"/>
      </p:ext>
    </p:extLst>
  </p:cSld>
  <p:clrMapOvr>
    <a:masterClrMapping/>
  </p:clrMapOvr>
  <p:hf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54565834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_ Op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4950" y="4866636"/>
            <a:ext cx="453834" cy="162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566144" y="1658938"/>
            <a:ext cx="1027291" cy="968376"/>
            <a:chOff x="3565525" y="1658938"/>
            <a:chExt cx="1027113" cy="968376"/>
          </a:xfrm>
        </p:grpSpPr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3565525" y="1908176"/>
              <a:ext cx="1027113" cy="719138"/>
            </a:xfrm>
            <a:custGeom>
              <a:avLst/>
              <a:gdLst>
                <a:gd name="T0" fmla="*/ 0 w 647"/>
                <a:gd name="T1" fmla="*/ 453 h 453"/>
                <a:gd name="T2" fmla="*/ 0 w 647"/>
                <a:gd name="T3" fmla="*/ 0 h 453"/>
                <a:gd name="T4" fmla="*/ 647 w 64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7" h="453">
                  <a:moveTo>
                    <a:pt x="0" y="453"/>
                  </a:moveTo>
                  <a:lnTo>
                    <a:pt x="0" y="0"/>
                  </a:lnTo>
                  <a:lnTo>
                    <a:pt x="647" y="0"/>
                  </a:lnTo>
                </a:path>
              </a:pathLst>
            </a:custGeom>
            <a:noFill/>
            <a:ln w="6350" cap="flat">
              <a:solidFill>
                <a:srgbClr val="6260B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  <p:sp>
          <p:nvSpPr>
            <p:cNvPr id="16" name="Line 6"/>
            <p:cNvSpPr>
              <a:spLocks noChangeShapeType="1"/>
            </p:cNvSpPr>
            <p:nvPr userDrawn="1"/>
          </p:nvSpPr>
          <p:spPr bwMode="auto">
            <a:xfrm flipH="1">
              <a:off x="3571875" y="1658938"/>
              <a:ext cx="371475" cy="244475"/>
            </a:xfrm>
            <a:prstGeom prst="line">
              <a:avLst/>
            </a:prstGeom>
            <a:noFill/>
            <a:ln w="6350" cap="flat">
              <a:solidFill>
                <a:srgbClr val="6260B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</p:grp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3791369" y="2202236"/>
            <a:ext cx="4339639" cy="961858"/>
          </a:xfrm>
        </p:spPr>
        <p:txBody>
          <a:bodyPr anchor="t"/>
          <a:lstStyle>
            <a:lvl1pPr>
              <a:lnSpc>
                <a:spcPts val="3301"/>
              </a:lnSpc>
              <a:defRPr sz="3801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rgbClr val="6260B8"/>
          </a:solidFill>
          <a:ln>
            <a:solidFill>
              <a:srgbClr val="6260B8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272" y="4228728"/>
            <a:ext cx="1800200" cy="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226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104" y="1282700"/>
            <a:ext cx="7889438" cy="2140213"/>
          </a:xfrm>
        </p:spPr>
        <p:txBody>
          <a:bodyPr anchor="b"/>
          <a:lstStyle>
            <a:lvl1pPr>
              <a:defRPr sz="450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104" y="3443160"/>
            <a:ext cx="7889438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5963050"/>
      </p:ext>
    </p:extLst>
  </p:cSld>
  <p:clrMapOvr>
    <a:masterClrMapping/>
  </p:clrMapOvr>
  <p:hf hd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868" y="1369642"/>
            <a:ext cx="3887549" cy="3264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758" y="1369642"/>
            <a:ext cx="3887549" cy="3264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92911559"/>
      </p:ext>
    </p:extLst>
  </p:cSld>
  <p:clrMapOvr>
    <a:masterClrMapping/>
  </p:clrMapOvr>
  <p:hf hd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273929"/>
            <a:ext cx="7889438" cy="99447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060" y="1261261"/>
            <a:ext cx="3869683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060" y="1879386"/>
            <a:ext cx="3869683" cy="27642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0757" y="1261261"/>
            <a:ext cx="388874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0757" y="1879386"/>
            <a:ext cx="3888741" cy="27642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4198159"/>
      </p:ext>
    </p:extLst>
  </p:cSld>
  <p:clrMapOvr>
    <a:masterClrMapping/>
  </p:clrMapOvr>
  <p:hf hd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34072423"/>
      </p:ext>
    </p:extLst>
  </p:cSld>
  <p:clrMapOvr>
    <a:masterClrMapping/>
  </p:clrMapOvr>
  <p:hf hd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B60E-9A64-4156-B981-31410D05AEE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40184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6"/>
            <a:ext cx="2950202" cy="1200521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741" y="740798"/>
            <a:ext cx="4630757" cy="3656347"/>
          </a:xfrm>
        </p:spPr>
        <p:txBody>
          <a:bodyPr/>
          <a:lstStyle>
            <a:lvl1pPr>
              <a:defRPr sz="2401"/>
            </a:lvl1pPr>
            <a:lvl2pPr>
              <a:defRPr sz="2101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9274954"/>
      </p:ext>
    </p:extLst>
  </p:cSld>
  <p:clrMapOvr>
    <a:masterClrMapping/>
  </p:clrMapOvr>
  <p:hf hd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6"/>
            <a:ext cx="2950202" cy="1200521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8741" y="740798"/>
            <a:ext cx="4630757" cy="3656347"/>
          </a:xfrm>
        </p:spPr>
        <p:txBody>
          <a:bodyPr/>
          <a:lstStyle>
            <a:lvl1pPr marL="0" indent="0">
              <a:buNone/>
              <a:defRPr sz="24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47138959"/>
      </p:ext>
    </p:extLst>
  </p:cSld>
  <p:clrMapOvr>
    <a:masterClrMapping/>
  </p:clrMapOvr>
  <p:hf hd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6544332"/>
      </p:ext>
    </p:extLst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5947" y="273928"/>
            <a:ext cx="1972360" cy="436022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868" y="273928"/>
            <a:ext cx="5802739" cy="43602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88474237"/>
      </p:ext>
    </p:extLst>
  </p:cSld>
  <p:clrMapOvr>
    <a:masterClrMapping/>
  </p:clrMapOvr>
  <p:hf hd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_Dark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6381" cy="514505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dirty="0">
              <a:solidFill>
                <a:srgbClr val="4596CA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738093" y="1708448"/>
            <a:ext cx="4339638" cy="961858"/>
          </a:xfrm>
        </p:spPr>
        <p:txBody>
          <a:bodyPr anchor="b"/>
          <a:lstStyle>
            <a:lvl1pPr>
              <a:lnSpc>
                <a:spcPts val="3301"/>
              </a:lnSpc>
              <a:defRPr sz="380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38092" y="2941508"/>
            <a:ext cx="4339639" cy="234078"/>
          </a:xfrm>
          <a:prstGeom prst="rect">
            <a:avLst/>
          </a:prstGeom>
          <a:noFill/>
        </p:spPr>
        <p:txBody>
          <a:bodyPr/>
          <a:lstStyle>
            <a:lvl1pPr>
              <a:spcAft>
                <a:spcPts val="0"/>
              </a:spcAft>
              <a:defRPr sz="1600" b="1" cap="none" baseline="0">
                <a:solidFill>
                  <a:srgbClr val="6260B8"/>
                </a:solidFill>
              </a:defRPr>
            </a:lvl1pPr>
            <a:lvl2pPr>
              <a:spcAft>
                <a:spcPts val="0"/>
              </a:spcAft>
              <a:defRPr sz="1600" b="1" cap="all">
                <a:solidFill>
                  <a:srgbClr val="003F77"/>
                </a:solidFill>
              </a:defRPr>
            </a:lvl2pPr>
            <a:lvl3pPr>
              <a:spcAft>
                <a:spcPts val="0"/>
              </a:spcAft>
              <a:defRPr sz="1600" b="1" cap="all">
                <a:solidFill>
                  <a:schemeClr val="accent1"/>
                </a:solidFill>
              </a:defRPr>
            </a:lvl3pPr>
            <a:lvl4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4pPr>
            <a:lvl5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5pPr>
            <a:lvl6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6pPr>
            <a:lvl7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7pPr>
            <a:lvl8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8pPr>
            <a:lvl9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9pPr>
          </a:lstStyle>
          <a:p>
            <a:pPr>
              <a:lnSpc>
                <a:spcPts val="2000"/>
              </a:lnSpc>
            </a:pPr>
            <a:r>
              <a:rPr lang="en-AU" sz="1800" dirty="0"/>
              <a:t>Click to add text</a:t>
            </a:r>
            <a:endParaRPr lang="en-AU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38092" y="3524938"/>
            <a:ext cx="2416563" cy="1080118"/>
          </a:xfrm>
          <a:prstGeom prst="rect">
            <a:avLst/>
          </a:prstGeom>
        </p:spPr>
        <p:txBody>
          <a:bodyPr anchor="b"/>
          <a:lstStyle>
            <a:lvl1pPr>
              <a:spcAft>
                <a:spcPts val="0"/>
              </a:spcAft>
              <a:defRPr sz="1200" b="0" cap="none" baseline="0">
                <a:solidFill>
                  <a:schemeClr val="tx1"/>
                </a:solidFill>
              </a:defRPr>
            </a:lvl1pPr>
            <a:lvl2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9pPr>
          </a:lstStyle>
          <a:p>
            <a:r>
              <a:rPr lang="en-AU" dirty="0"/>
              <a:t>Presented by</a:t>
            </a:r>
          </a:p>
          <a:p>
            <a:r>
              <a:rPr lang="en-AU" dirty="0"/>
              <a:t>&lt;Presenter name&gt;</a:t>
            </a:r>
          </a:p>
          <a:p>
            <a:r>
              <a:rPr lang="en-AU" dirty="0"/>
              <a:t>XX Month 2018</a:t>
            </a:r>
          </a:p>
        </p:txBody>
      </p:sp>
      <p:sp>
        <p:nvSpPr>
          <p:cNvPr id="14" name="Freeform: Shape 8"/>
          <p:cNvSpPr/>
          <p:nvPr userDrawn="1"/>
        </p:nvSpPr>
        <p:spPr>
          <a:xfrm>
            <a:off x="4645608" y="412305"/>
            <a:ext cx="3887864" cy="3954073"/>
          </a:xfrm>
          <a:custGeom>
            <a:avLst/>
            <a:gdLst>
              <a:gd name="connsiteX0" fmla="*/ 687891 w 4510834"/>
              <a:gd name="connsiteY0" fmla="*/ 4329248 h 4588448"/>
              <a:gd name="connsiteX1" fmla="*/ 948262 w 4510834"/>
              <a:gd name="connsiteY1" fmla="*/ 4329248 h 4588448"/>
              <a:gd name="connsiteX2" fmla="*/ 948262 w 4510834"/>
              <a:gd name="connsiteY2" fmla="*/ 4588448 h 4588448"/>
              <a:gd name="connsiteX3" fmla="*/ 687891 w 4510834"/>
              <a:gd name="connsiteY3" fmla="*/ 4588448 h 4588448"/>
              <a:gd name="connsiteX4" fmla="*/ 0 w 4510834"/>
              <a:gd name="connsiteY4" fmla="*/ 0 h 4588448"/>
              <a:gd name="connsiteX5" fmla="*/ 3569836 w 4510834"/>
              <a:gd name="connsiteY5" fmla="*/ 0 h 4588448"/>
              <a:gd name="connsiteX6" fmla="*/ 3569836 w 4510834"/>
              <a:gd name="connsiteY6" fmla="*/ 0 h 4588448"/>
              <a:gd name="connsiteX7" fmla="*/ 4510834 w 4510834"/>
              <a:gd name="connsiteY7" fmla="*/ 0 h 4588448"/>
              <a:gd name="connsiteX8" fmla="*/ 4510834 w 4510834"/>
              <a:gd name="connsiteY8" fmla="*/ 2717842 h 4588448"/>
              <a:gd name="connsiteX9" fmla="*/ 4510834 w 4510834"/>
              <a:gd name="connsiteY9" fmla="*/ 4329247 h 4588448"/>
              <a:gd name="connsiteX10" fmla="*/ 4510834 w 4510834"/>
              <a:gd name="connsiteY10" fmla="*/ 4329248 h 4588448"/>
              <a:gd name="connsiteX11" fmla="*/ 2312854 w 4510834"/>
              <a:gd name="connsiteY11" fmla="*/ 4329248 h 4588448"/>
              <a:gd name="connsiteX12" fmla="*/ 2312854 w 4510834"/>
              <a:gd name="connsiteY12" fmla="*/ 4329247 h 4588448"/>
              <a:gd name="connsiteX13" fmla="*/ 940998 w 4510834"/>
              <a:gd name="connsiteY13" fmla="*/ 4329247 h 4588448"/>
              <a:gd name="connsiteX14" fmla="*/ 940998 w 4510834"/>
              <a:gd name="connsiteY14" fmla="*/ 2717842 h 4588448"/>
              <a:gd name="connsiteX15" fmla="*/ 2312854 w 4510834"/>
              <a:gd name="connsiteY15" fmla="*/ 2717842 h 4588448"/>
              <a:gd name="connsiteX16" fmla="*/ 2312854 w 4510834"/>
              <a:gd name="connsiteY16" fmla="*/ 1166568 h 4588448"/>
              <a:gd name="connsiteX17" fmla="*/ 0 w 4510834"/>
              <a:gd name="connsiteY17" fmla="*/ 1166568 h 45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10834" h="4588448">
                <a:moveTo>
                  <a:pt x="687891" y="4329248"/>
                </a:moveTo>
                <a:lnTo>
                  <a:pt x="948262" y="4329248"/>
                </a:lnTo>
                <a:lnTo>
                  <a:pt x="948262" y="4588448"/>
                </a:lnTo>
                <a:lnTo>
                  <a:pt x="687891" y="4588448"/>
                </a:lnTo>
                <a:close/>
                <a:moveTo>
                  <a:pt x="0" y="0"/>
                </a:moveTo>
                <a:lnTo>
                  <a:pt x="3569836" y="0"/>
                </a:lnTo>
                <a:lnTo>
                  <a:pt x="3569836" y="0"/>
                </a:lnTo>
                <a:lnTo>
                  <a:pt x="4510834" y="0"/>
                </a:lnTo>
                <a:lnTo>
                  <a:pt x="4510834" y="2717842"/>
                </a:lnTo>
                <a:lnTo>
                  <a:pt x="4510834" y="4329247"/>
                </a:lnTo>
                <a:lnTo>
                  <a:pt x="4510834" y="4329248"/>
                </a:lnTo>
                <a:lnTo>
                  <a:pt x="2312854" y="4329248"/>
                </a:lnTo>
                <a:lnTo>
                  <a:pt x="2312854" y="4329247"/>
                </a:lnTo>
                <a:lnTo>
                  <a:pt x="940998" y="4329247"/>
                </a:lnTo>
                <a:lnTo>
                  <a:pt x="940998" y="2717842"/>
                </a:lnTo>
                <a:lnTo>
                  <a:pt x="2312854" y="2717842"/>
                </a:lnTo>
                <a:lnTo>
                  <a:pt x="2312854" y="1166568"/>
                </a:lnTo>
                <a:lnTo>
                  <a:pt x="0" y="1166568"/>
                </a:lnTo>
                <a:close/>
              </a:path>
            </a:pathLst>
          </a:custGeom>
          <a:solidFill>
            <a:srgbClr val="626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 dirty="0">
              <a:solidFill>
                <a:schemeClr val="accent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272" y="4228728"/>
            <a:ext cx="1800200" cy="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44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_ Opt 3">
    <p:bg>
      <p:bgPr>
        <a:solidFill>
          <a:srgbClr val="E6E7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/>
          <p:cNvSpPr/>
          <p:nvPr userDrawn="1"/>
        </p:nvSpPr>
        <p:spPr>
          <a:xfrm>
            <a:off x="4375934" y="280850"/>
            <a:ext cx="4511617" cy="4588448"/>
          </a:xfrm>
          <a:custGeom>
            <a:avLst/>
            <a:gdLst>
              <a:gd name="connsiteX0" fmla="*/ 687891 w 4510834"/>
              <a:gd name="connsiteY0" fmla="*/ 4329248 h 4588448"/>
              <a:gd name="connsiteX1" fmla="*/ 948262 w 4510834"/>
              <a:gd name="connsiteY1" fmla="*/ 4329248 h 4588448"/>
              <a:gd name="connsiteX2" fmla="*/ 948262 w 4510834"/>
              <a:gd name="connsiteY2" fmla="*/ 4588448 h 4588448"/>
              <a:gd name="connsiteX3" fmla="*/ 687891 w 4510834"/>
              <a:gd name="connsiteY3" fmla="*/ 4588448 h 4588448"/>
              <a:gd name="connsiteX4" fmla="*/ 0 w 4510834"/>
              <a:gd name="connsiteY4" fmla="*/ 0 h 4588448"/>
              <a:gd name="connsiteX5" fmla="*/ 3569836 w 4510834"/>
              <a:gd name="connsiteY5" fmla="*/ 0 h 4588448"/>
              <a:gd name="connsiteX6" fmla="*/ 3569836 w 4510834"/>
              <a:gd name="connsiteY6" fmla="*/ 0 h 4588448"/>
              <a:gd name="connsiteX7" fmla="*/ 4510834 w 4510834"/>
              <a:gd name="connsiteY7" fmla="*/ 0 h 4588448"/>
              <a:gd name="connsiteX8" fmla="*/ 4510834 w 4510834"/>
              <a:gd name="connsiteY8" fmla="*/ 2717842 h 4588448"/>
              <a:gd name="connsiteX9" fmla="*/ 4510834 w 4510834"/>
              <a:gd name="connsiteY9" fmla="*/ 4329247 h 4588448"/>
              <a:gd name="connsiteX10" fmla="*/ 4510834 w 4510834"/>
              <a:gd name="connsiteY10" fmla="*/ 4329248 h 4588448"/>
              <a:gd name="connsiteX11" fmla="*/ 2312854 w 4510834"/>
              <a:gd name="connsiteY11" fmla="*/ 4329248 h 4588448"/>
              <a:gd name="connsiteX12" fmla="*/ 2312854 w 4510834"/>
              <a:gd name="connsiteY12" fmla="*/ 4329247 h 4588448"/>
              <a:gd name="connsiteX13" fmla="*/ 940998 w 4510834"/>
              <a:gd name="connsiteY13" fmla="*/ 4329247 h 4588448"/>
              <a:gd name="connsiteX14" fmla="*/ 940998 w 4510834"/>
              <a:gd name="connsiteY14" fmla="*/ 2717842 h 4588448"/>
              <a:gd name="connsiteX15" fmla="*/ 2312854 w 4510834"/>
              <a:gd name="connsiteY15" fmla="*/ 2717842 h 4588448"/>
              <a:gd name="connsiteX16" fmla="*/ 2312854 w 4510834"/>
              <a:gd name="connsiteY16" fmla="*/ 1166568 h 4588448"/>
              <a:gd name="connsiteX17" fmla="*/ 0 w 4510834"/>
              <a:gd name="connsiteY17" fmla="*/ 1166568 h 45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10834" h="4588448">
                <a:moveTo>
                  <a:pt x="687891" y="4329248"/>
                </a:moveTo>
                <a:lnTo>
                  <a:pt x="948262" y="4329248"/>
                </a:lnTo>
                <a:lnTo>
                  <a:pt x="948262" y="4588448"/>
                </a:lnTo>
                <a:lnTo>
                  <a:pt x="687891" y="4588448"/>
                </a:lnTo>
                <a:close/>
                <a:moveTo>
                  <a:pt x="0" y="0"/>
                </a:moveTo>
                <a:lnTo>
                  <a:pt x="3569836" y="0"/>
                </a:lnTo>
                <a:lnTo>
                  <a:pt x="3569836" y="0"/>
                </a:lnTo>
                <a:lnTo>
                  <a:pt x="4510834" y="0"/>
                </a:lnTo>
                <a:lnTo>
                  <a:pt x="4510834" y="2717842"/>
                </a:lnTo>
                <a:lnTo>
                  <a:pt x="4510834" y="4329247"/>
                </a:lnTo>
                <a:lnTo>
                  <a:pt x="4510834" y="4329248"/>
                </a:lnTo>
                <a:lnTo>
                  <a:pt x="2312854" y="4329248"/>
                </a:lnTo>
                <a:lnTo>
                  <a:pt x="2312854" y="4329247"/>
                </a:lnTo>
                <a:lnTo>
                  <a:pt x="940998" y="4329247"/>
                </a:lnTo>
                <a:lnTo>
                  <a:pt x="940998" y="2717842"/>
                </a:lnTo>
                <a:lnTo>
                  <a:pt x="2312854" y="2717842"/>
                </a:lnTo>
                <a:lnTo>
                  <a:pt x="2312854" y="1166568"/>
                </a:lnTo>
                <a:lnTo>
                  <a:pt x="0" y="1166568"/>
                </a:lnTo>
                <a:close/>
              </a:path>
            </a:pathLst>
          </a:custGeom>
          <a:solidFill>
            <a:srgbClr val="6260B8"/>
          </a:solidFill>
          <a:ln>
            <a:solidFill>
              <a:srgbClr val="626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835469" y="1704976"/>
            <a:ext cx="5339689" cy="1581151"/>
            <a:chOff x="1835150" y="1704975"/>
            <a:chExt cx="5338763" cy="1581151"/>
          </a:xfrm>
        </p:grpSpPr>
        <p:sp>
          <p:nvSpPr>
            <p:cNvPr id="15" name="Freeform 5"/>
            <p:cNvSpPr>
              <a:spLocks/>
            </p:cNvSpPr>
            <p:nvPr userDrawn="1"/>
          </p:nvSpPr>
          <p:spPr bwMode="auto">
            <a:xfrm>
              <a:off x="1835150" y="1704975"/>
              <a:ext cx="5338763" cy="1176338"/>
            </a:xfrm>
            <a:custGeom>
              <a:avLst/>
              <a:gdLst>
                <a:gd name="T0" fmla="*/ 8 w 3363"/>
                <a:gd name="T1" fmla="*/ 0 h 741"/>
                <a:gd name="T2" fmla="*/ 0 w 3363"/>
                <a:gd name="T3" fmla="*/ 0 h 741"/>
                <a:gd name="T4" fmla="*/ 0 w 3363"/>
                <a:gd name="T5" fmla="*/ 741 h 741"/>
                <a:gd name="T6" fmla="*/ 8 w 3363"/>
                <a:gd name="T7" fmla="*/ 741 h 741"/>
                <a:gd name="T8" fmla="*/ 10 w 3363"/>
                <a:gd name="T9" fmla="*/ 739 h 741"/>
                <a:gd name="T10" fmla="*/ 16 w 3363"/>
                <a:gd name="T11" fmla="*/ 741 h 741"/>
                <a:gd name="T12" fmla="*/ 3363 w 3363"/>
                <a:gd name="T13" fmla="*/ 741 h 741"/>
                <a:gd name="T14" fmla="*/ 3363 w 3363"/>
                <a:gd name="T15" fmla="*/ 733 h 741"/>
                <a:gd name="T16" fmla="*/ 8 w 3363"/>
                <a:gd name="T17" fmla="*/ 733 h 741"/>
                <a:gd name="T18" fmla="*/ 8 w 3363"/>
                <a:gd name="T19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3" h="741">
                  <a:moveTo>
                    <a:pt x="8" y="0"/>
                  </a:moveTo>
                  <a:lnTo>
                    <a:pt x="0" y="0"/>
                  </a:lnTo>
                  <a:lnTo>
                    <a:pt x="0" y="741"/>
                  </a:lnTo>
                  <a:lnTo>
                    <a:pt x="8" y="741"/>
                  </a:lnTo>
                  <a:lnTo>
                    <a:pt x="10" y="739"/>
                  </a:lnTo>
                  <a:lnTo>
                    <a:pt x="16" y="741"/>
                  </a:lnTo>
                  <a:lnTo>
                    <a:pt x="3363" y="741"/>
                  </a:lnTo>
                  <a:lnTo>
                    <a:pt x="3363" y="733"/>
                  </a:lnTo>
                  <a:lnTo>
                    <a:pt x="8" y="73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auto">
            <a:xfrm>
              <a:off x="1844675" y="2881313"/>
              <a:ext cx="612775" cy="404813"/>
            </a:xfrm>
            <a:custGeom>
              <a:avLst/>
              <a:gdLst>
                <a:gd name="T0" fmla="*/ 10 w 386"/>
                <a:gd name="T1" fmla="*/ 0 h 255"/>
                <a:gd name="T2" fmla="*/ 2 w 386"/>
                <a:gd name="T3" fmla="*/ 0 h 255"/>
                <a:gd name="T4" fmla="*/ 0 w 386"/>
                <a:gd name="T5" fmla="*/ 4 h 255"/>
                <a:gd name="T6" fmla="*/ 382 w 386"/>
                <a:gd name="T7" fmla="*/ 255 h 255"/>
                <a:gd name="T8" fmla="*/ 386 w 386"/>
                <a:gd name="T9" fmla="*/ 249 h 255"/>
                <a:gd name="T10" fmla="*/ 10 w 386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" h="255">
                  <a:moveTo>
                    <a:pt x="10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382" y="255"/>
                  </a:lnTo>
                  <a:lnTo>
                    <a:pt x="386" y="24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1847850" y="2878138"/>
              <a:ext cx="12700" cy="3175"/>
            </a:xfrm>
            <a:custGeom>
              <a:avLst/>
              <a:gdLst>
                <a:gd name="T0" fmla="*/ 2 w 8"/>
                <a:gd name="T1" fmla="*/ 0 h 2"/>
                <a:gd name="T2" fmla="*/ 0 w 8"/>
                <a:gd name="T3" fmla="*/ 2 h 2"/>
                <a:gd name="T4" fmla="*/ 8 w 8"/>
                <a:gd name="T5" fmla="*/ 2 h 2"/>
                <a:gd name="T6" fmla="*/ 2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2" y="0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404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1847850" y="2878138"/>
              <a:ext cx="12700" cy="3175"/>
            </a:xfrm>
            <a:custGeom>
              <a:avLst/>
              <a:gdLst>
                <a:gd name="T0" fmla="*/ 2 w 8"/>
                <a:gd name="T1" fmla="*/ 0 h 2"/>
                <a:gd name="T2" fmla="*/ 0 w 8"/>
                <a:gd name="T3" fmla="*/ 2 h 2"/>
                <a:gd name="T4" fmla="*/ 8 w 8"/>
                <a:gd name="T5" fmla="*/ 2 h 2"/>
                <a:gd name="T6" fmla="*/ 2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2" y="0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070979" y="1867746"/>
            <a:ext cx="4339639" cy="961858"/>
          </a:xfrm>
        </p:spPr>
        <p:txBody>
          <a:bodyPr anchor="t"/>
          <a:lstStyle>
            <a:lvl1pPr>
              <a:lnSpc>
                <a:spcPts val="3301"/>
              </a:lnSpc>
              <a:defRPr sz="3801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87550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020165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hank You_Dark">
    <p:bg>
      <p:bgPr>
        <a:solidFill>
          <a:srgbClr val="E6E7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/>
          <p:cNvSpPr/>
          <p:nvPr userDrawn="1"/>
        </p:nvSpPr>
        <p:spPr>
          <a:xfrm rot="18912554">
            <a:off x="2849308" y="457823"/>
            <a:ext cx="5835825" cy="4447486"/>
          </a:xfrm>
          <a:custGeom>
            <a:avLst/>
            <a:gdLst>
              <a:gd name="connsiteX0" fmla="*/ 107297 w 5834813"/>
              <a:gd name="connsiteY0" fmla="*/ 1790157 h 4447486"/>
              <a:gd name="connsiteX1" fmla="*/ 212033 w 5834813"/>
              <a:gd name="connsiteY1" fmla="*/ 1894131 h 4447486"/>
              <a:gd name="connsiteX2" fmla="*/ 104736 w 5834813"/>
              <a:gd name="connsiteY2" fmla="*/ 2002214 h 4447486"/>
              <a:gd name="connsiteX3" fmla="*/ 0 w 5834813"/>
              <a:gd name="connsiteY3" fmla="*/ 1898241 h 4447486"/>
              <a:gd name="connsiteX4" fmla="*/ 5834813 w 5834813"/>
              <a:gd name="connsiteY4" fmla="*/ 1964015 h 4447486"/>
              <a:gd name="connsiteX5" fmla="*/ 5834813 w 5834813"/>
              <a:gd name="connsiteY5" fmla="*/ 1983772 h 4447486"/>
              <a:gd name="connsiteX6" fmla="*/ 5229891 w 5834813"/>
              <a:gd name="connsiteY6" fmla="*/ 1983772 h 4447486"/>
              <a:gd name="connsiteX7" fmla="*/ 5025020 w 5834813"/>
              <a:gd name="connsiteY7" fmla="*/ 2190145 h 4447486"/>
              <a:gd name="connsiteX8" fmla="*/ 4582132 w 5834813"/>
              <a:gd name="connsiteY8" fmla="*/ 2636279 h 4447486"/>
              <a:gd name="connsiteX9" fmla="*/ 3701583 w 5834813"/>
              <a:gd name="connsiteY9" fmla="*/ 3523283 h 4447486"/>
              <a:gd name="connsiteX10" fmla="*/ 3052820 w 5834813"/>
              <a:gd name="connsiteY10" fmla="*/ 4176802 h 4447486"/>
              <a:gd name="connsiteX11" fmla="*/ 2784106 w 5834813"/>
              <a:gd name="connsiteY11" fmla="*/ 4447486 h 4447486"/>
              <a:gd name="connsiteX12" fmla="*/ 212034 w 5834813"/>
              <a:gd name="connsiteY12" fmla="*/ 1894131 h 4447486"/>
              <a:gd name="connsiteX13" fmla="*/ 1129511 w 5834813"/>
              <a:gd name="connsiteY13" fmla="*/ 969928 h 4447486"/>
              <a:gd name="connsiteX14" fmla="*/ 3000689 w 5834813"/>
              <a:gd name="connsiteY14" fmla="*/ 2827489 h 4447486"/>
              <a:gd name="connsiteX15" fmla="*/ 3881238 w 5834813"/>
              <a:gd name="connsiteY15" fmla="*/ 1940486 h 4447486"/>
              <a:gd name="connsiteX16" fmla="*/ 2595475 w 5834813"/>
              <a:gd name="connsiteY16" fmla="*/ 664079 h 4447486"/>
              <a:gd name="connsiteX17" fmla="*/ 3254720 w 5834813"/>
              <a:gd name="connsiteY17" fmla="*/ 0 h 4447486"/>
              <a:gd name="connsiteX18" fmla="*/ 5233133 w 5834813"/>
              <a:gd name="connsiteY18" fmla="*/ 1964015 h 444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34813" h="4447486">
                <a:moveTo>
                  <a:pt x="107297" y="1790157"/>
                </a:moveTo>
                <a:lnTo>
                  <a:pt x="212033" y="1894131"/>
                </a:lnTo>
                <a:lnTo>
                  <a:pt x="104736" y="2002214"/>
                </a:lnTo>
                <a:lnTo>
                  <a:pt x="0" y="1898241"/>
                </a:lnTo>
                <a:close/>
                <a:moveTo>
                  <a:pt x="5834813" y="1964015"/>
                </a:moveTo>
                <a:lnTo>
                  <a:pt x="5834813" y="1983772"/>
                </a:lnTo>
                <a:lnTo>
                  <a:pt x="5229891" y="1983772"/>
                </a:lnTo>
                <a:lnTo>
                  <a:pt x="5025020" y="2190145"/>
                </a:lnTo>
                <a:lnTo>
                  <a:pt x="4582132" y="2636279"/>
                </a:lnTo>
                <a:lnTo>
                  <a:pt x="3701583" y="3523283"/>
                </a:lnTo>
                <a:lnTo>
                  <a:pt x="3052820" y="4176802"/>
                </a:lnTo>
                <a:lnTo>
                  <a:pt x="2784106" y="4447486"/>
                </a:lnTo>
                <a:lnTo>
                  <a:pt x="212034" y="1894131"/>
                </a:lnTo>
                <a:lnTo>
                  <a:pt x="1129511" y="969928"/>
                </a:lnTo>
                <a:lnTo>
                  <a:pt x="3000689" y="2827489"/>
                </a:lnTo>
                <a:lnTo>
                  <a:pt x="3881238" y="1940486"/>
                </a:lnTo>
                <a:lnTo>
                  <a:pt x="2595475" y="664079"/>
                </a:lnTo>
                <a:lnTo>
                  <a:pt x="3254720" y="0"/>
                </a:lnTo>
                <a:lnTo>
                  <a:pt x="5233133" y="1964015"/>
                </a:lnTo>
                <a:close/>
              </a:path>
            </a:pathLst>
          </a:custGeom>
          <a:solidFill>
            <a:srgbClr val="6260B8"/>
          </a:solidFill>
          <a:ln>
            <a:solidFill>
              <a:srgbClr val="626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8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39" y="2214789"/>
            <a:ext cx="3839630" cy="835154"/>
          </a:xfrm>
          <a:prstGeom prst="rect">
            <a:avLst/>
          </a:prstGeom>
        </p:spPr>
      </p:pic>
      <p:sp>
        <p:nvSpPr>
          <p:cNvPr id="26" name="TextBox 25"/>
          <p:cNvSpPr txBox="1"/>
          <p:nvPr userDrawn="1"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491" y="3137412"/>
            <a:ext cx="1800200" cy="51525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306647" y="2276574"/>
            <a:ext cx="4339639" cy="450051"/>
          </a:xfrm>
        </p:spPr>
        <p:txBody>
          <a:bodyPr anchor="t"/>
          <a:lstStyle>
            <a:lvl1pPr algn="ctr">
              <a:lnSpc>
                <a:spcPts val="3451"/>
              </a:lnSpc>
              <a:defRPr sz="4401" spc="6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348556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366017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83309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547278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9635362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326272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414013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1809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ivider_ Op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835469" y="1704976"/>
            <a:ext cx="5339689" cy="1581151"/>
            <a:chOff x="1835150" y="1704975"/>
            <a:chExt cx="5338763" cy="1581151"/>
          </a:xfrm>
        </p:grpSpPr>
        <p:sp>
          <p:nvSpPr>
            <p:cNvPr id="15" name="Freeform 5"/>
            <p:cNvSpPr>
              <a:spLocks/>
            </p:cNvSpPr>
            <p:nvPr userDrawn="1"/>
          </p:nvSpPr>
          <p:spPr bwMode="auto">
            <a:xfrm>
              <a:off x="1835150" y="1704975"/>
              <a:ext cx="5338763" cy="1176338"/>
            </a:xfrm>
            <a:custGeom>
              <a:avLst/>
              <a:gdLst>
                <a:gd name="T0" fmla="*/ 8 w 3363"/>
                <a:gd name="T1" fmla="*/ 0 h 741"/>
                <a:gd name="T2" fmla="*/ 0 w 3363"/>
                <a:gd name="T3" fmla="*/ 0 h 741"/>
                <a:gd name="T4" fmla="*/ 0 w 3363"/>
                <a:gd name="T5" fmla="*/ 741 h 741"/>
                <a:gd name="T6" fmla="*/ 8 w 3363"/>
                <a:gd name="T7" fmla="*/ 741 h 741"/>
                <a:gd name="T8" fmla="*/ 10 w 3363"/>
                <a:gd name="T9" fmla="*/ 739 h 741"/>
                <a:gd name="T10" fmla="*/ 16 w 3363"/>
                <a:gd name="T11" fmla="*/ 741 h 741"/>
                <a:gd name="T12" fmla="*/ 3363 w 3363"/>
                <a:gd name="T13" fmla="*/ 741 h 741"/>
                <a:gd name="T14" fmla="*/ 3363 w 3363"/>
                <a:gd name="T15" fmla="*/ 733 h 741"/>
                <a:gd name="T16" fmla="*/ 8 w 3363"/>
                <a:gd name="T17" fmla="*/ 733 h 741"/>
                <a:gd name="T18" fmla="*/ 8 w 3363"/>
                <a:gd name="T19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3" h="741">
                  <a:moveTo>
                    <a:pt x="8" y="0"/>
                  </a:moveTo>
                  <a:lnTo>
                    <a:pt x="0" y="0"/>
                  </a:lnTo>
                  <a:lnTo>
                    <a:pt x="0" y="741"/>
                  </a:lnTo>
                  <a:lnTo>
                    <a:pt x="8" y="741"/>
                  </a:lnTo>
                  <a:lnTo>
                    <a:pt x="10" y="739"/>
                  </a:lnTo>
                  <a:lnTo>
                    <a:pt x="16" y="741"/>
                  </a:lnTo>
                  <a:lnTo>
                    <a:pt x="3363" y="741"/>
                  </a:lnTo>
                  <a:lnTo>
                    <a:pt x="3363" y="733"/>
                  </a:lnTo>
                  <a:lnTo>
                    <a:pt x="8" y="73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260B8"/>
            </a:solidFill>
            <a:ln w="9525">
              <a:solidFill>
                <a:srgbClr val="6260B8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auto">
            <a:xfrm>
              <a:off x="1844675" y="2881313"/>
              <a:ext cx="612775" cy="404813"/>
            </a:xfrm>
            <a:custGeom>
              <a:avLst/>
              <a:gdLst>
                <a:gd name="T0" fmla="*/ 10 w 386"/>
                <a:gd name="T1" fmla="*/ 0 h 255"/>
                <a:gd name="T2" fmla="*/ 2 w 386"/>
                <a:gd name="T3" fmla="*/ 0 h 255"/>
                <a:gd name="T4" fmla="*/ 0 w 386"/>
                <a:gd name="T5" fmla="*/ 4 h 255"/>
                <a:gd name="T6" fmla="*/ 382 w 386"/>
                <a:gd name="T7" fmla="*/ 255 h 255"/>
                <a:gd name="T8" fmla="*/ 386 w 386"/>
                <a:gd name="T9" fmla="*/ 249 h 255"/>
                <a:gd name="T10" fmla="*/ 10 w 386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" h="255">
                  <a:moveTo>
                    <a:pt x="10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382" y="255"/>
                  </a:lnTo>
                  <a:lnTo>
                    <a:pt x="386" y="24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6260B8"/>
            </a:solidFill>
            <a:ln w="9525">
              <a:solidFill>
                <a:srgbClr val="6260B8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1847850" y="2878138"/>
              <a:ext cx="12700" cy="3175"/>
            </a:xfrm>
            <a:custGeom>
              <a:avLst/>
              <a:gdLst>
                <a:gd name="T0" fmla="*/ 2 w 8"/>
                <a:gd name="T1" fmla="*/ 0 h 2"/>
                <a:gd name="T2" fmla="*/ 0 w 8"/>
                <a:gd name="T3" fmla="*/ 2 h 2"/>
                <a:gd name="T4" fmla="*/ 8 w 8"/>
                <a:gd name="T5" fmla="*/ 2 h 2"/>
                <a:gd name="T6" fmla="*/ 2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2" y="0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404"/>
            </a:solidFill>
            <a:ln w="9525">
              <a:solidFill>
                <a:srgbClr val="2D739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1847850" y="2878138"/>
              <a:ext cx="12700" cy="3175"/>
            </a:xfrm>
            <a:custGeom>
              <a:avLst/>
              <a:gdLst>
                <a:gd name="T0" fmla="*/ 2 w 8"/>
                <a:gd name="T1" fmla="*/ 0 h 2"/>
                <a:gd name="T2" fmla="*/ 0 w 8"/>
                <a:gd name="T3" fmla="*/ 2 h 2"/>
                <a:gd name="T4" fmla="*/ 8 w 8"/>
                <a:gd name="T5" fmla="*/ 2 h 2"/>
                <a:gd name="T6" fmla="*/ 2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2" y="0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2" y="0"/>
                  </a:lnTo>
                </a:path>
              </a:pathLst>
            </a:custGeom>
            <a:noFill/>
            <a:ln w="9525">
              <a:solidFill>
                <a:srgbClr val="2D739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070979" y="1867746"/>
            <a:ext cx="4339639" cy="961858"/>
          </a:xfrm>
        </p:spPr>
        <p:txBody>
          <a:bodyPr anchor="t"/>
          <a:lstStyle>
            <a:lvl1pPr>
              <a:lnSpc>
                <a:spcPts val="3301"/>
              </a:lnSpc>
              <a:defRPr sz="3801" cap="none">
                <a:solidFill>
                  <a:srgbClr val="6260B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7025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0" marR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 baseline="0"/>
            </a:lvl1pPr>
            <a:lvl2pPr>
              <a:buClr>
                <a:srgbClr val="6260B8"/>
              </a:buClr>
              <a:defRPr/>
            </a:lvl2pPr>
            <a:lvl3pPr>
              <a:buClr>
                <a:srgbClr val="6260B8"/>
              </a:buClr>
              <a:defRPr/>
            </a:lvl3pPr>
            <a:lvl4pPr>
              <a:buClr>
                <a:srgbClr val="6260B8"/>
              </a:buClr>
              <a:defRPr/>
            </a:lvl4pPr>
            <a:lvl5pPr>
              <a:buClr>
                <a:srgbClr val="6260B8"/>
              </a:buClr>
              <a:defRPr/>
            </a:lvl5pPr>
          </a:lstStyle>
          <a:p>
            <a:pPr marL="0" marR="0" lvl="0" indent="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005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7974" y="654312"/>
            <a:ext cx="7613893" cy="308340"/>
          </a:xfrm>
        </p:spPr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67974" y="1276350"/>
            <a:ext cx="7613892" cy="3312418"/>
          </a:xfrm>
        </p:spPr>
        <p:txBody>
          <a:bodyPr/>
          <a:lstStyle>
            <a:lvl1pPr marL="342900" marR="0" indent="-342900" algn="l" defTabSz="914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92"/>
              </a:spcAft>
              <a:buClr>
                <a:srgbClr val="6260B8"/>
              </a:buClr>
              <a:buSzTx/>
              <a:buFont typeface="Wingdings" panose="05000000000000000000" pitchFamily="2" charset="2"/>
              <a:buChar char="§"/>
              <a:tabLst/>
              <a:defRPr baseline="0"/>
            </a:lvl1pPr>
            <a:lvl2pPr marL="342900" indent="-342900">
              <a:buClr>
                <a:srgbClr val="6260B8"/>
              </a:buClr>
              <a:buFont typeface="Wingdings" panose="05000000000000000000" pitchFamily="2" charset="2"/>
              <a:buChar char="§"/>
              <a:defRPr/>
            </a:lvl2pPr>
            <a:lvl3pPr marL="720725" indent="-342900">
              <a:buClr>
                <a:srgbClr val="6260B8"/>
              </a:buClr>
              <a:buFont typeface="Wingdings" panose="05000000000000000000" pitchFamily="2" charset="2"/>
              <a:buChar char="§"/>
              <a:defRPr/>
            </a:lvl3pPr>
            <a:lvl4pPr marL="1073150" indent="-342900">
              <a:buClr>
                <a:srgbClr val="6260B8"/>
              </a:buClr>
              <a:buFont typeface="Wingdings" panose="05000000000000000000" pitchFamily="2" charset="2"/>
              <a:buChar char="§"/>
              <a:defRPr/>
            </a:lvl4pPr>
            <a:lvl5pPr marL="1435100" indent="-342900">
              <a:buClr>
                <a:srgbClr val="6260B8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431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>
                <a:solidFill>
                  <a:srgbClr val="6260B8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6933" y="1276400"/>
            <a:ext cx="7615321" cy="136298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992"/>
              </a:spcAft>
              <a:defRPr/>
            </a:lvl1pPr>
            <a:lvl2pPr>
              <a:spcAft>
                <a:spcPts val="992"/>
              </a:spcAft>
              <a:buClr>
                <a:srgbClr val="6260B8"/>
              </a:buClr>
              <a:defRPr/>
            </a:lvl2pPr>
            <a:lvl3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buSzPct val="60000"/>
              <a:defRPr/>
            </a:lvl3pPr>
            <a:lvl4pPr>
              <a:lnSpc>
                <a:spcPct val="100000"/>
              </a:lnSpc>
              <a:spcAft>
                <a:spcPts val="0"/>
              </a:spcAft>
              <a:defRPr/>
            </a:lvl4pPr>
            <a:lvl5pPr>
              <a:lnSpc>
                <a:spcPct val="100000"/>
              </a:lnSpc>
              <a:spcAft>
                <a:spcPts val="0"/>
              </a:spcAft>
              <a:defRPr baseline="0"/>
            </a:lvl5pPr>
          </a:lstStyle>
          <a:p>
            <a:pPr lvl="0"/>
            <a:r>
              <a:rPr lang="en-US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766546" y="2860576"/>
            <a:ext cx="7615321" cy="136298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992"/>
              </a:spcAft>
              <a:defRPr/>
            </a:lvl1pPr>
            <a:lvl2pPr>
              <a:spcAft>
                <a:spcPts val="992"/>
              </a:spcAft>
              <a:buClr>
                <a:srgbClr val="6260B8"/>
              </a:buClr>
              <a:defRPr/>
            </a:lvl2pPr>
            <a:lvl3pPr>
              <a:lnSpc>
                <a:spcPct val="100000"/>
              </a:lnSpc>
              <a:spcAft>
                <a:spcPts val="992"/>
              </a:spcAft>
              <a:buClr>
                <a:srgbClr val="6260B8"/>
              </a:buClr>
              <a:buSzPct val="60000"/>
              <a:defRPr/>
            </a:lvl3pPr>
            <a:lvl4pPr>
              <a:lnSpc>
                <a:spcPct val="100000"/>
              </a:lnSpc>
              <a:spcAft>
                <a:spcPts val="0"/>
              </a:spcAft>
              <a:defRPr/>
            </a:lvl4pPr>
            <a:lvl5pPr>
              <a:lnSpc>
                <a:spcPct val="100000"/>
              </a:lnSpc>
              <a:spcAft>
                <a:spcPts val="0"/>
              </a:spcAft>
              <a:defRPr baseline="0"/>
            </a:lvl5pPr>
          </a:lstStyle>
          <a:p>
            <a:pPr lvl="0"/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2"/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363590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21" Type="http://schemas.openxmlformats.org/officeDocument/2006/relationships/slideLayout" Target="../slideLayouts/slideLayout58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7974" y="654312"/>
            <a:ext cx="7613893" cy="3083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A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3960" y="4778698"/>
            <a:ext cx="453834" cy="16205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ts val="1400"/>
              </a:lnSpc>
              <a:defRPr lang="en-AU" sz="110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fld id="{CE1B70CE-F4BC-4B6F-A663-B479B5E51611}" type="slidenum">
              <a:rPr smtClean="0"/>
              <a:pPr/>
              <a:t>‹#›</a:t>
            </a:fld>
            <a:endParaRPr dirty="0"/>
          </a:p>
        </p:txBody>
      </p:sp>
      <p:sp>
        <p:nvSpPr>
          <p:cNvPr id="7" name="TextBox 6"/>
          <p:cNvSpPr txBox="1"/>
          <p:nvPr/>
        </p:nvSpPr>
        <p:spPr>
          <a:xfrm>
            <a:off x="645223" y="4659720"/>
            <a:ext cx="950075" cy="191604"/>
          </a:xfrm>
          <a:prstGeom prst="rect">
            <a:avLst/>
          </a:prstGeom>
          <a:solidFill>
            <a:srgbClr val="6260B8"/>
          </a:solidFill>
          <a:ln>
            <a:solidFill>
              <a:srgbClr val="6260B8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1"/>
                </a:solidFill>
              </a:rPr>
              <a:t>TAFE</a:t>
            </a:r>
            <a:r>
              <a:rPr lang="en-AU" sz="1200" spc="60" dirty="0">
                <a:solidFill>
                  <a:schemeClr val="bg1"/>
                </a:solidFill>
              </a:rPr>
              <a:t> </a:t>
            </a:r>
            <a:r>
              <a:rPr lang="en-AU" sz="1200" spc="60" baseline="0" dirty="0">
                <a:solidFill>
                  <a:schemeClr val="bg1"/>
                </a:solidFill>
              </a:rPr>
              <a:t>NSW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767974" y="1276400"/>
            <a:ext cx="7982077" cy="3357513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Use the increase/decrease list level buttons to change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345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2" r:id="rId2"/>
    <p:sldLayoutId id="2147483675" r:id="rId3"/>
    <p:sldLayoutId id="2147483683" r:id="rId4"/>
    <p:sldLayoutId id="2147483677" r:id="rId5"/>
    <p:sldLayoutId id="2147483684" r:id="rId6"/>
    <p:sldLayoutId id="2147483650" r:id="rId7"/>
    <p:sldLayoutId id="2147483686" r:id="rId8"/>
    <p:sldLayoutId id="2147483679" r:id="rId9"/>
    <p:sldLayoutId id="2147483665" r:id="rId10"/>
    <p:sldLayoutId id="2147483669" r:id="rId11"/>
    <p:sldLayoutId id="2147483670" r:id="rId12"/>
    <p:sldLayoutId id="2147483681" r:id="rId13"/>
    <p:sldLayoutId id="2147483685" r:id="rId14"/>
    <p:sldLayoutId id="2147483655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  <p:sldLayoutId id="2147483717" r:id="rId23"/>
    <p:sldLayoutId id="2147483699" r:id="rId24"/>
    <p:sldLayoutId id="2147483707" r:id="rId25"/>
    <p:sldLayoutId id="2147483709" r:id="rId26"/>
    <p:sldLayoutId id="2147483730" r:id="rId27"/>
    <p:sldLayoutId id="2147483731" r:id="rId28"/>
    <p:sldLayoutId id="2147483732" r:id="rId29"/>
    <p:sldLayoutId id="2147483733" r:id="rId30"/>
    <p:sldLayoutId id="2147483734" r:id="rId31"/>
    <p:sldLayoutId id="2147483735" r:id="rId32"/>
    <p:sldLayoutId id="2147483736" r:id="rId33"/>
    <p:sldLayoutId id="2147483737" r:id="rId34"/>
    <p:sldLayoutId id="2147483738" r:id="rId35"/>
    <p:sldLayoutId id="2147483739" r:id="rId36"/>
    <p:sldLayoutId id="2147483740" r:id="rId37"/>
  </p:sldLayoutIdLst>
  <p:hf hdr="0" dt="0"/>
  <p:txStyles>
    <p:titleStyle>
      <a:lvl1pPr algn="l" defTabSz="914583" rtl="0" eaLnBrk="1" latinLnBrk="0" hangingPunct="1">
        <a:lnSpc>
          <a:spcPts val="2601"/>
        </a:lnSpc>
        <a:spcBef>
          <a:spcPct val="0"/>
        </a:spcBef>
        <a:buNone/>
        <a:defRPr sz="3001" b="1" kern="1200" cap="none" baseline="0">
          <a:solidFill>
            <a:srgbClr val="6260B8"/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583" rtl="0" eaLnBrk="1" latinLnBrk="0" hangingPunct="1">
        <a:lnSpc>
          <a:spcPct val="100000"/>
        </a:lnSpc>
        <a:spcBef>
          <a:spcPts val="0"/>
        </a:spcBef>
        <a:spcAft>
          <a:spcPts val="992"/>
        </a:spcAft>
        <a:buClr>
          <a:srgbClr val="6260B8"/>
        </a:buClr>
        <a:buFont typeface="Wingdings" panose="05000000000000000000" pitchFamily="2" charset="2"/>
        <a:buChar char="§"/>
        <a:defRPr sz="2400" b="0" kern="1200" cap="none" baseline="0">
          <a:solidFill>
            <a:schemeClr val="bg2"/>
          </a:solidFill>
          <a:latin typeface="+mn-lt"/>
          <a:ea typeface="+mn-ea"/>
          <a:cs typeface="Arial" pitchFamily="34" charset="0"/>
        </a:defRPr>
      </a:lvl1pPr>
      <a:lvl2pPr marL="342900" indent="-342900" algn="l" defTabSz="914583" rtl="0" eaLnBrk="1" latinLnBrk="0" hangingPunct="1">
        <a:lnSpc>
          <a:spcPct val="100000"/>
        </a:lnSpc>
        <a:spcBef>
          <a:spcPts val="0"/>
        </a:spcBef>
        <a:spcAft>
          <a:spcPts val="992"/>
        </a:spcAft>
        <a:buClr>
          <a:srgbClr val="6260B8"/>
        </a:buClr>
        <a:buSzPct val="80000"/>
        <a:buFont typeface="Wingdings" panose="05000000000000000000" pitchFamily="2" charset="2"/>
        <a:buChar char="§"/>
        <a:defRPr sz="24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720725" indent="-342900" algn="l" defTabSz="914583" rtl="0" eaLnBrk="1" latinLnBrk="0" hangingPunct="1">
        <a:lnSpc>
          <a:spcPct val="100000"/>
        </a:lnSpc>
        <a:spcBef>
          <a:spcPts val="0"/>
        </a:spcBef>
        <a:spcAft>
          <a:spcPts val="992"/>
        </a:spcAft>
        <a:buClr>
          <a:srgbClr val="6260B8"/>
        </a:buClr>
        <a:buSzPct val="70000"/>
        <a:buFont typeface="Wingdings" panose="05000000000000000000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Arial" pitchFamily="34" charset="0"/>
        </a:defRPr>
      </a:lvl3pPr>
      <a:lvl4pPr marL="1073150" indent="-342900" algn="l" defTabSz="914583" rtl="0" eaLnBrk="1" latinLnBrk="0" hangingPunct="1">
        <a:lnSpc>
          <a:spcPct val="100000"/>
        </a:lnSpc>
        <a:spcBef>
          <a:spcPts val="0"/>
        </a:spcBef>
        <a:spcAft>
          <a:spcPts val="992"/>
        </a:spcAft>
        <a:buClr>
          <a:srgbClr val="6260B8"/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Arial" pitchFamily="34" charset="0"/>
        </a:defRPr>
      </a:lvl4pPr>
      <a:lvl5pPr marL="1435100" indent="-342900" algn="l" defTabSz="914583" rtl="0" eaLnBrk="1" latinLnBrk="0" hangingPunct="1">
        <a:lnSpc>
          <a:spcPct val="100000"/>
        </a:lnSpc>
        <a:spcBef>
          <a:spcPts val="0"/>
        </a:spcBef>
        <a:spcAft>
          <a:spcPts val="992"/>
        </a:spcAft>
        <a:buClr>
          <a:srgbClr val="6260B8"/>
        </a:buClr>
        <a:buSzPct val="80000"/>
        <a:buFont typeface="Wingdings" panose="05000000000000000000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Arial" pitchFamily="34" charset="0"/>
        </a:defRPr>
      </a:lvl5pPr>
      <a:lvl6pPr marL="1703388" indent="-225425" algn="l" defTabSz="914583" rtl="0" eaLnBrk="1" latinLnBrk="0" hangingPunct="1">
        <a:lnSpc>
          <a:spcPct val="100000"/>
        </a:lnSpc>
        <a:spcBef>
          <a:spcPts val="0"/>
        </a:spcBef>
        <a:spcAft>
          <a:spcPts val="992"/>
        </a:spcAft>
        <a:buClr>
          <a:srgbClr val="6260B8"/>
        </a:buClr>
        <a:buSzPct val="80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6pPr>
      <a:lvl7pPr marL="1971675" indent="-225425" algn="l" defTabSz="914583" rtl="0" eaLnBrk="1" latinLnBrk="0" hangingPunct="1">
        <a:lnSpc>
          <a:spcPct val="100000"/>
        </a:lnSpc>
        <a:spcBef>
          <a:spcPts val="0"/>
        </a:spcBef>
        <a:spcAft>
          <a:spcPts val="992"/>
        </a:spcAft>
        <a:buClr>
          <a:srgbClr val="6260B8"/>
        </a:buClr>
        <a:buSzPct val="80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7pPr>
      <a:lvl8pPr marL="2239963" indent="-225425" algn="l" defTabSz="914583" rtl="0" eaLnBrk="1" latinLnBrk="0" hangingPunct="1">
        <a:lnSpc>
          <a:spcPct val="100000"/>
        </a:lnSpc>
        <a:spcBef>
          <a:spcPts val="0"/>
        </a:spcBef>
        <a:spcAft>
          <a:spcPts val="992"/>
        </a:spcAft>
        <a:buClr>
          <a:srgbClr val="6260B8"/>
        </a:buClr>
        <a:buSzPct val="80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8pPr>
      <a:lvl9pPr marL="1361072" indent="-226845" algn="l" defTabSz="914583" rtl="0" eaLnBrk="1" latinLnBrk="0" hangingPunct="1">
        <a:lnSpc>
          <a:spcPts val="1500"/>
        </a:lnSpc>
        <a:spcBef>
          <a:spcPts val="0"/>
        </a:spcBef>
        <a:spcAft>
          <a:spcPts val="992"/>
        </a:spcAft>
        <a:buClr>
          <a:srgbClr val="4596CA"/>
        </a:buClr>
        <a:buSzPct val="80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91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583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874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166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457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749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4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332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811" userDrawn="1">
          <p15:clr>
            <a:srgbClr val="F26B43"/>
          </p15:clr>
        </p15:guide>
        <p15:guide id="2" pos="481" userDrawn="1">
          <p15:clr>
            <a:srgbClr val="F26B43"/>
          </p15:clr>
        </p15:guide>
        <p15:guide id="3" pos="52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869" y="273929"/>
            <a:ext cx="7889438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869" y="1369642"/>
            <a:ext cx="7889438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868" y="4768735"/>
            <a:ext cx="2058114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51FE4-BFDD-49AE-93B0-89C9811BD3DE}" type="datetimeFigureOut">
              <a:rPr lang="en-AU" smtClean="0"/>
              <a:t>23/05/2019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0002" y="4768735"/>
            <a:ext cx="3087172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0193" y="4768735"/>
            <a:ext cx="2058114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472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9" r:id="rId14"/>
    <p:sldLayoutId id="2147483755" r:id="rId15"/>
    <p:sldLayoutId id="2147483756" r:id="rId16"/>
    <p:sldLayoutId id="2147483757" r:id="rId17"/>
    <p:sldLayoutId id="2147483758" r:id="rId18"/>
    <p:sldLayoutId id="2147483759" r:id="rId19"/>
    <p:sldLayoutId id="2147483760" r:id="rId20"/>
    <p:sldLayoutId id="2147483762" r:id="rId21"/>
  </p:sldLayoutIdLst>
  <p:hf hdr="0" dt="0"/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sz="33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96" indent="-171496" algn="l" defTabSz="6859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1" kern="1200">
          <a:solidFill>
            <a:schemeClr val="tx1"/>
          </a:solidFill>
          <a:latin typeface="+mn-lt"/>
          <a:ea typeface="+mn-ea"/>
          <a:cs typeface="+mn-cs"/>
        </a:defRPr>
      </a:lvl1pPr>
      <a:lvl2pPr marL="514487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479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470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461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453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11" userDrawn="1">
          <p15:clr>
            <a:srgbClr val="F26B43"/>
          </p15:clr>
        </p15:guide>
        <p15:guide id="2" pos="481" userDrawn="1">
          <p15:clr>
            <a:srgbClr val="F26B43"/>
          </p15:clr>
        </p15:guide>
        <p15:guide id="3" pos="52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10332960@N03/6860076932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creativecommons.org/licenses/by-nc-nd/2.0/?ref=ccsearch&amp;atype=rich" TargetMode="External"/><Relationship Id="rId4" Type="http://schemas.openxmlformats.org/officeDocument/2006/relationships/hyperlink" Target="https://www.flickr.com/photos/10332960@N0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94641385@N08/22582787544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creativecommons.org/licenses/by/2.0/?ref=ccsearch&amp;atype=rich" TargetMode="External"/><Relationship Id="rId4" Type="http://schemas.openxmlformats.org/officeDocument/2006/relationships/hyperlink" Target="https://www.flickr.com/photos/94641385@N0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hance.net/gallery/2589845/Mapping-the-Cloud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0.xml"/><Relationship Id="rId4" Type="http://schemas.openxmlformats.org/officeDocument/2006/relationships/hyperlink" Target="https://creativecommons.org/licenses/by-nd/4.0/?ref=ccsearch&amp;atype=rich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0.xml"/><Relationship Id="rId1" Type="http://schemas.openxmlformats.org/officeDocument/2006/relationships/video" Target="https://www.youtube.com/embed/tttKn9xJkHY?list=PLhX4pAEIRsHp-wx0Ur4hkhNL5OMyyK8zS" TargetMode="External"/><Relationship Id="rId5" Type="http://schemas.openxmlformats.org/officeDocument/2006/relationships/image" Target="../media/image14.JPG"/><Relationship Id="rId4" Type="http://schemas.openxmlformats.org/officeDocument/2006/relationships/hyperlink" Target="https://www.youtube.com/watch?v=tttKn9xJkHY&amp;list=PLhX4pAEIRsHp-wx0Ur4hkhNL5OMyyK8zS&amp;index=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0.xml"/><Relationship Id="rId1" Type="http://schemas.openxmlformats.org/officeDocument/2006/relationships/video" Target="https://www.youtube.com/embed/7a0kCODjR7s?list=PLhX4pAEIRsHp-wx0Ur4hkhNL5OMyyK8zS" TargetMode="External"/><Relationship Id="rId5" Type="http://schemas.openxmlformats.org/officeDocument/2006/relationships/image" Target="../media/image15.JPG"/><Relationship Id="rId4" Type="http://schemas.openxmlformats.org/officeDocument/2006/relationships/hyperlink" Target="https://www.youtube.com/watch?v=7a0kCODjR7s&amp;list=PLhX4pAEIRsHp-wx0Ur4hkhNL5OMyyK8zS&amp;index=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flickr.com/photos/14277117@N03/2353883988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creativecommons.org/licenses/by-sa/2.0/?ref=ccsearch&amp;atype=rich" TargetMode="External"/><Relationship Id="rId4" Type="http://schemas.openxmlformats.org/officeDocument/2006/relationships/hyperlink" Target="https://www.flickr.com/photos/14277117@N0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82841436@N00" TargetMode="External"/><Relationship Id="rId2" Type="http://schemas.openxmlformats.org/officeDocument/2006/relationships/hyperlink" Target="https://www.flickr.com/photos/82841436@N00/118708898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jpg"/><Relationship Id="rId4" Type="http://schemas.openxmlformats.org/officeDocument/2006/relationships/hyperlink" Target="https://creativecommons.org/licenses/by-nc-nd/2.0/?ref=ccsearch&amp;atype=ric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llection.sciencemuseum.org.uk/objects/co60002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creativecommons.org/licenses/by-nc-sa/None/?ref=ccsearch&amp;atype=rich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hance.net/gallery/29771669/IBM-System-360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creativecommons.org/licenses/by-nc-nd/4.0/?ref=ccsearch&amp;atype=rich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Inside_Z9_2094.jpg" TargetMode="External"/><Relationship Id="rId2" Type="http://schemas.openxmlformats.org/officeDocument/2006/relationships/hyperlink" Target="https://en.wikipedia.org/wiki/IBM_System_z9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50931086@N00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creativecommons.org/licenses/by/2.0/?ref=ccsearch&amp;atype=rich" TargetMode="External"/><Relationship Id="rId4" Type="http://schemas.openxmlformats.org/officeDocument/2006/relationships/hyperlink" Target="https://www.flickr.com/photos/50931086@N00/3521397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2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38092" y="2941508"/>
            <a:ext cx="4339639" cy="711156"/>
          </a:xfrm>
        </p:spPr>
        <p:txBody>
          <a:bodyPr>
            <a:noAutofit/>
          </a:bodyPr>
          <a:lstStyle/>
          <a:p>
            <a:r>
              <a:rPr lang="en-AU" sz="1800" dirty="0" smtClean="0"/>
              <a:t>Historical Development of Computers</a:t>
            </a:r>
            <a:endParaRPr lang="en-AU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AU" dirty="0"/>
              <a:t>Presented by</a:t>
            </a:r>
          </a:p>
          <a:p>
            <a:r>
              <a:rPr lang="en-AU" dirty="0"/>
              <a:t>&lt;Presenter’s name&gt;</a:t>
            </a:r>
          </a:p>
          <a:p>
            <a:r>
              <a:rPr lang="en-AU" dirty="0" smtClean="0"/>
              <a:t>July 2019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269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Modern Offices – Open Plan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10</a:t>
            </a:fld>
            <a:endParaRPr lang="en-AU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6934" y="1348409"/>
            <a:ext cx="1790429" cy="2664295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Many businesses have open plan office spaces</a:t>
            </a:r>
            <a:endParaRPr lang="en-AU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395" y="970319"/>
            <a:ext cx="4680520" cy="3134071"/>
          </a:xfrm>
        </p:spPr>
      </p:pic>
      <p:sp>
        <p:nvSpPr>
          <p:cNvPr id="6" name="TextBox 5"/>
          <p:cNvSpPr txBox="1"/>
          <p:nvPr/>
        </p:nvSpPr>
        <p:spPr>
          <a:xfrm>
            <a:off x="4504543" y="4300736"/>
            <a:ext cx="37894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hlinkClick r:id="rId3"/>
              </a:rPr>
              <a:t>"Workplace"</a:t>
            </a:r>
            <a:r>
              <a:rPr lang="en-US" sz="800" i="1" dirty="0"/>
              <a:t> by </a:t>
            </a:r>
            <a:r>
              <a:rPr lang="en-US" sz="800" i="1" dirty="0" err="1">
                <a:hlinkClick r:id="rId4"/>
              </a:rPr>
              <a:t>sardinista</a:t>
            </a:r>
            <a:r>
              <a:rPr lang="en-US" sz="800" i="1" dirty="0"/>
              <a:t> is licensed under </a:t>
            </a:r>
            <a:r>
              <a:rPr lang="en-US" sz="800" i="1" cap="all" dirty="0">
                <a:hlinkClick r:id="rId5"/>
              </a:rPr>
              <a:t>CC BY-NC-ND 2.0 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1776847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Other Devices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11</a:t>
            </a:fld>
            <a:endParaRPr lang="en-AU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7123" y="1276401"/>
            <a:ext cx="3374605" cy="2808311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Modern computer devices come in all shapes &amp; sizes and include:</a:t>
            </a:r>
          </a:p>
          <a:p>
            <a:r>
              <a:rPr lang="en-AU" dirty="0" smtClean="0"/>
              <a:t>Tablets</a:t>
            </a:r>
          </a:p>
          <a:p>
            <a:r>
              <a:rPr lang="en-AU" dirty="0" smtClean="0"/>
              <a:t>Mobile phones &amp; other devices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644" y="412304"/>
            <a:ext cx="5040418" cy="3780313"/>
          </a:xfrm>
        </p:spPr>
      </p:pic>
      <p:sp>
        <p:nvSpPr>
          <p:cNvPr id="7" name="TextBox 6"/>
          <p:cNvSpPr txBox="1"/>
          <p:nvPr/>
        </p:nvSpPr>
        <p:spPr>
          <a:xfrm>
            <a:off x="3829575" y="4249959"/>
            <a:ext cx="4992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hlinkClick r:id="rId3"/>
              </a:rPr>
              <a:t>"Games Do Rock on Tablets"</a:t>
            </a:r>
            <a:r>
              <a:rPr lang="en-US" sz="800" i="1" dirty="0"/>
              <a:t> by </a:t>
            </a:r>
            <a:r>
              <a:rPr lang="en-US" sz="800" i="1" dirty="0" err="1">
                <a:hlinkClick r:id="rId4"/>
              </a:rPr>
              <a:t>BagoGames</a:t>
            </a:r>
            <a:r>
              <a:rPr lang="en-US" sz="800" i="1" dirty="0"/>
              <a:t> is licensed under </a:t>
            </a:r>
            <a:r>
              <a:rPr lang="en-US" sz="800" i="1" cap="all" dirty="0">
                <a:hlinkClick r:id="rId5"/>
              </a:rPr>
              <a:t>CC BY 2.0 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292946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123" y="65897"/>
            <a:ext cx="7889438" cy="994479"/>
          </a:xfrm>
        </p:spPr>
        <p:txBody>
          <a:bodyPr/>
          <a:lstStyle/>
          <a:p>
            <a:r>
              <a:rPr lang="en-AU" dirty="0" smtClean="0"/>
              <a:t>The Cloud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12</a:t>
            </a:fld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9131" y="772343"/>
            <a:ext cx="7704856" cy="3996391"/>
          </a:xfrm>
        </p:spPr>
        <p:txBody>
          <a:bodyPr>
            <a:normAutofit/>
          </a:bodyPr>
          <a:lstStyle/>
          <a:p>
            <a:r>
              <a:rPr lang="en-AU" dirty="0" smtClean="0"/>
              <a:t>One Provider’s Image mapping the cloud </a:t>
            </a:r>
            <a:endParaRPr lang="en-AU" dirty="0"/>
          </a:p>
          <a:p>
            <a:pPr lvl="0"/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234" y="1222210"/>
            <a:ext cx="4441439" cy="33310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3267" y="4625652"/>
            <a:ext cx="50405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hlinkClick r:id="rId3"/>
              </a:rPr>
              <a:t>"Mapping the Cloud"</a:t>
            </a:r>
            <a:r>
              <a:rPr lang="en-US" sz="800" i="1" dirty="0"/>
              <a:t> by </a:t>
            </a:r>
            <a:r>
              <a:rPr lang="en-US" sz="800" i="1" dirty="0" err="1"/>
              <a:t>Liliya</a:t>
            </a:r>
            <a:r>
              <a:rPr lang="en-US" sz="800" i="1" dirty="0"/>
              <a:t> </a:t>
            </a:r>
            <a:r>
              <a:rPr lang="en-US" sz="800" i="1" dirty="0" err="1"/>
              <a:t>Bederov</a:t>
            </a:r>
            <a:r>
              <a:rPr lang="en-US" sz="800" i="1" dirty="0"/>
              <a:t> is licensed under </a:t>
            </a:r>
            <a:r>
              <a:rPr lang="en-US" sz="800" i="1" cap="all" dirty="0">
                <a:hlinkClick r:id="rId4"/>
              </a:rPr>
              <a:t>CC BY-ND 4.0 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423791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In-class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13</a:t>
            </a:fld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29171" y="1268506"/>
            <a:ext cx="7613892" cy="3312418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AU" dirty="0" smtClean="0"/>
              <a:t>Read Pages 5 to 21 </a:t>
            </a:r>
            <a:r>
              <a:rPr lang="en-AU" dirty="0"/>
              <a:t>from the recommended textbook </a:t>
            </a:r>
            <a:endParaRPr lang="en-AU" dirty="0" smtClean="0"/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AU" dirty="0" smtClean="0"/>
              <a:t>Answer Review Questions 1 to 10 – pages 22 to 24 in the Introduction chapter of the text </a:t>
            </a:r>
            <a:endParaRPr lang="en-AU" dirty="0"/>
          </a:p>
          <a:p>
            <a:pPr marL="342900" lvl="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AU" dirty="0" smtClean="0"/>
              <a:t>Collaborate with your colleagues and teacher on the responses to the Review Questions </a:t>
            </a:r>
            <a:endParaRPr lang="en-AU" dirty="0"/>
          </a:p>
          <a:p>
            <a:pPr marL="342900" lvl="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AU" dirty="0" smtClean="0"/>
              <a:t>Do Practice Activity 1.1 from Page 13 of the Student Workbook  </a:t>
            </a:r>
            <a:endParaRPr lang="en-AU" dirty="0"/>
          </a:p>
          <a:p>
            <a:pPr marL="342900" lvl="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AU" dirty="0"/>
              <a:t>Do Practice Activity </a:t>
            </a:r>
            <a:r>
              <a:rPr lang="en-AU" dirty="0" smtClean="0"/>
              <a:t>1.2 </a:t>
            </a:r>
            <a:r>
              <a:rPr lang="en-AU" dirty="0"/>
              <a:t>from Page </a:t>
            </a:r>
            <a:r>
              <a:rPr lang="en-AU" dirty="0" smtClean="0"/>
              <a:t>15 </a:t>
            </a:r>
            <a:r>
              <a:rPr lang="en-AU" dirty="0"/>
              <a:t>of the </a:t>
            </a:r>
            <a:r>
              <a:rPr lang="en-AU" dirty="0" smtClean="0"/>
              <a:t>SW for homework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005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 Additional Optional Videos about the cloud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14</a:t>
            </a:fld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50531" y="1276350"/>
            <a:ext cx="6875384" cy="3312418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Depending on the time available after the students have completed the Review Questions and collaboratively discussed their responses (teacher led) the following 2 very short videos are good summaries to recap and revise the session:</a:t>
            </a:r>
          </a:p>
          <a:p>
            <a:endParaRPr lang="en-AU" dirty="0" smtClean="0"/>
          </a:p>
          <a:p>
            <a:r>
              <a:rPr lang="en-AU" dirty="0" smtClean="0"/>
              <a:t>Video 1:  </a:t>
            </a:r>
            <a:r>
              <a:rPr lang="en-US" sz="1700" dirty="0">
                <a:hlinkClick r:id="rId4"/>
              </a:rPr>
              <a:t>Cloud Basics - Part 3a - Cloud </a:t>
            </a:r>
            <a:r>
              <a:rPr lang="en-US" sz="1700" dirty="0" smtClean="0">
                <a:hlinkClick r:id="rId4"/>
              </a:rPr>
              <a:t>Concepts</a:t>
            </a:r>
            <a:r>
              <a:rPr lang="en-US" sz="1700" dirty="0" smtClean="0"/>
              <a:t>     </a:t>
            </a:r>
            <a:endParaRPr lang="en-AU" sz="1700" dirty="0" smtClean="0"/>
          </a:p>
          <a:p>
            <a:r>
              <a:rPr lang="en-AU" sz="1400" dirty="0"/>
              <a:t>video on YouTube published by </a:t>
            </a:r>
            <a:r>
              <a:rPr lang="en-AU" sz="1400" dirty="0" smtClean="0"/>
              <a:t>Ron Hogue </a:t>
            </a:r>
            <a:r>
              <a:rPr lang="en-AU" sz="1400" dirty="0"/>
              <a:t>on </a:t>
            </a:r>
            <a:r>
              <a:rPr lang="en-AU" sz="1400" dirty="0" smtClean="0"/>
              <a:t>May 20, </a:t>
            </a:r>
            <a:r>
              <a:rPr lang="en-AU" sz="1400" dirty="0"/>
              <a:t>2012    </a:t>
            </a:r>
            <a:endParaRPr lang="en-AU" sz="1400" dirty="0" smtClean="0"/>
          </a:p>
          <a:p>
            <a:r>
              <a:rPr lang="en-AU" sz="1400" dirty="0" smtClean="0"/>
              <a:t>(</a:t>
            </a:r>
            <a:r>
              <a:rPr lang="en-AU" sz="1400" dirty="0"/>
              <a:t>Duration: </a:t>
            </a:r>
            <a:r>
              <a:rPr lang="en-AU" sz="1400" dirty="0" smtClean="0"/>
              <a:t>3:14 </a:t>
            </a:r>
            <a:r>
              <a:rPr lang="en-AU" sz="1400" dirty="0"/>
              <a:t>minutes</a:t>
            </a:r>
            <a:r>
              <a:rPr lang="en-AU" sz="1400" dirty="0" smtClean="0"/>
              <a:t>)</a:t>
            </a:r>
          </a:p>
          <a:p>
            <a:r>
              <a:rPr lang="en-AU" sz="900" dirty="0">
                <a:hlinkClick r:id="rId4"/>
              </a:rPr>
              <a:t>https://</a:t>
            </a:r>
            <a:r>
              <a:rPr lang="en-AU" sz="900" dirty="0" smtClean="0">
                <a:hlinkClick r:id="rId4"/>
              </a:rPr>
              <a:t>www.youtube.com/watch?v=tttKn9xJkHY&amp;list=PLhX4pAEIRsHp-wx0Ur4hkhNL5OMyyK8zS&amp;index=3</a:t>
            </a:r>
            <a:r>
              <a:rPr lang="en-AU" sz="900" dirty="0" smtClean="0"/>
              <a:t> </a:t>
            </a:r>
            <a:endParaRPr lang="en-AU" sz="900" dirty="0"/>
          </a:p>
          <a:p>
            <a:endParaRPr lang="en-AU" sz="1300" dirty="0"/>
          </a:p>
          <a:p>
            <a:endParaRPr lang="en-AU" dirty="0"/>
          </a:p>
        </p:txBody>
      </p:sp>
      <p:pic>
        <p:nvPicPr>
          <p:cNvPr id="5" name="tttKn9xJkHY"/>
          <p:cNvPicPr>
            <a:picLocks noRot="1" noChangeAspect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934" y="2356520"/>
            <a:ext cx="2490026" cy="175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63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Optional Video #2 about the cloud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15</a:t>
            </a:fld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50531" y="1276350"/>
            <a:ext cx="6875384" cy="3312418"/>
          </a:xfrm>
        </p:spPr>
        <p:txBody>
          <a:bodyPr>
            <a:normAutofit/>
          </a:bodyPr>
          <a:lstStyle/>
          <a:p>
            <a:endParaRPr lang="en-AU" sz="1300" dirty="0"/>
          </a:p>
          <a:p>
            <a:r>
              <a:rPr lang="en-AU" dirty="0" smtClean="0"/>
              <a:t>Video 2:  </a:t>
            </a:r>
            <a:r>
              <a:rPr lang="en-US" sz="1700" dirty="0" smtClean="0">
                <a:hlinkClick r:id="rId4"/>
              </a:rPr>
              <a:t>Cloud Basics - Part 3b - Cloud Concepts - </a:t>
            </a:r>
            <a:r>
              <a:rPr lang="en-US" sz="1700" dirty="0" err="1" smtClean="0">
                <a:hlinkClick r:id="rId4"/>
              </a:rPr>
              <a:t>Virtualisation</a:t>
            </a:r>
            <a:r>
              <a:rPr lang="en-US" sz="1700" dirty="0" smtClean="0">
                <a:hlinkClick r:id="rId4"/>
              </a:rPr>
              <a:t> and Cloud Computing</a:t>
            </a:r>
            <a:endParaRPr lang="en-AU" sz="1700" dirty="0" smtClean="0"/>
          </a:p>
          <a:p>
            <a:r>
              <a:rPr lang="en-AU" sz="1400" dirty="0"/>
              <a:t>video on YouTube published by Ron Hogue on May </a:t>
            </a:r>
            <a:r>
              <a:rPr lang="en-AU" sz="1400" dirty="0" smtClean="0"/>
              <a:t>26, </a:t>
            </a:r>
            <a:r>
              <a:rPr lang="en-AU" sz="1400" dirty="0"/>
              <a:t>2012    </a:t>
            </a:r>
            <a:endParaRPr lang="en-AU" sz="1400" dirty="0" smtClean="0"/>
          </a:p>
          <a:p>
            <a:r>
              <a:rPr lang="en-AU" sz="1400" dirty="0" smtClean="0"/>
              <a:t>(Duration</a:t>
            </a:r>
            <a:r>
              <a:rPr lang="en-AU" sz="1400" dirty="0"/>
              <a:t>: </a:t>
            </a:r>
            <a:r>
              <a:rPr lang="en-AU" sz="1400" dirty="0" smtClean="0"/>
              <a:t>4:32 </a:t>
            </a:r>
            <a:r>
              <a:rPr lang="en-AU" sz="1400" dirty="0"/>
              <a:t>minutes</a:t>
            </a:r>
            <a:r>
              <a:rPr lang="en-AU" sz="1400" dirty="0" smtClean="0"/>
              <a:t>)</a:t>
            </a:r>
          </a:p>
          <a:p>
            <a:r>
              <a:rPr lang="en-AU" sz="800" dirty="0">
                <a:hlinkClick r:id="rId4"/>
              </a:rPr>
              <a:t>https://</a:t>
            </a:r>
            <a:r>
              <a:rPr lang="en-AU" sz="800" dirty="0" smtClean="0">
                <a:hlinkClick r:id="rId4"/>
              </a:rPr>
              <a:t>www.youtube.com/watch?v=7a0kCODjR7s&amp;list=PLhX4pAEIRsHp-wx0Ur4hkhNL5OMyyK8zS&amp;index=4</a:t>
            </a:r>
            <a:r>
              <a:rPr lang="en-AU" sz="800" dirty="0" smtClean="0"/>
              <a:t> </a:t>
            </a:r>
            <a:endParaRPr lang="en-AU" sz="800" dirty="0"/>
          </a:p>
        </p:txBody>
      </p:sp>
      <p:pic>
        <p:nvPicPr>
          <p:cNvPr id="7" name="7a0kCODjR7s"/>
          <p:cNvPicPr>
            <a:picLocks noRot="1" noChangeAspect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392" y="2428528"/>
            <a:ext cx="2571714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376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16</a:t>
            </a:fld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306648" y="2276574"/>
            <a:ext cx="3059028" cy="4500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0000"/>
                </a:solidFill>
                <a:latin typeface="Calibri"/>
                <a:cs typeface="Arial" pitchFamily="34" charset="0"/>
              </a:rPr>
              <a:t>Thank you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78153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References / Recommended Text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smtClean="0"/>
              <a:pPr/>
              <a:t>2</a:t>
            </a:fld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3"/>
          </p:nvPr>
        </p:nvSpPr>
        <p:spPr>
          <a:xfrm>
            <a:off x="766933" y="1132384"/>
            <a:ext cx="7615321" cy="3527238"/>
          </a:xfrm>
        </p:spPr>
        <p:txBody>
          <a:bodyPr>
            <a:normAutofit/>
          </a:bodyPr>
          <a:lstStyle/>
          <a:p>
            <a:pPr marL="685983" lvl="2" indent="0">
              <a:buNone/>
            </a:pPr>
            <a:endParaRPr lang="en-AU" sz="1000" dirty="0">
              <a:solidFill>
                <a:srgbClr val="FF0000"/>
              </a:solidFill>
            </a:endParaRPr>
          </a:p>
          <a:p>
            <a:pPr lvl="2"/>
            <a:endParaRPr lang="en-AU" dirty="0"/>
          </a:p>
          <a:p>
            <a:pPr marL="226845" lvl="4" indent="0">
              <a:buNone/>
            </a:pPr>
            <a:endParaRPr lang="en-AU" sz="1800" dirty="0"/>
          </a:p>
          <a:p>
            <a:endParaRPr lang="en-AU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447" y="1605439"/>
            <a:ext cx="1478280" cy="19342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61219" y="3868688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Introduce Cloud Computing into Business Operations by Leigh Thomas, First Edition, ISBN: 978-1-925433-98-2</a:t>
            </a:r>
          </a:p>
        </p:txBody>
      </p:sp>
    </p:spTree>
    <p:extLst>
      <p:ext uri="{BB962C8B-B14F-4D97-AF65-F5344CB8AC3E}">
        <p14:creationId xmlns:p14="http://schemas.microsoft.com/office/powerpoint/2010/main" val="212755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75" y="654312"/>
            <a:ext cx="3805612" cy="694096"/>
          </a:xfrm>
        </p:spPr>
        <p:txBody>
          <a:bodyPr/>
          <a:lstStyle/>
          <a:p>
            <a:r>
              <a:rPr lang="en-AU" dirty="0"/>
              <a:t>Manual Record </a:t>
            </a:r>
            <a:r>
              <a:rPr lang="en-AU" dirty="0" smtClean="0"/>
              <a:t>Keeping</a:t>
            </a:r>
            <a:endParaRPr lang="en-AU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7975" y="1569600"/>
            <a:ext cx="3265767" cy="3293132"/>
          </a:xfrm>
        </p:spPr>
        <p:txBody>
          <a:bodyPr/>
          <a:lstStyle/>
          <a:p>
            <a:r>
              <a:rPr lang="en-AU" dirty="0" smtClean="0"/>
              <a:t>Manually written records of: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AU" dirty="0" smtClean="0"/>
              <a:t>customer details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AU" dirty="0" smtClean="0"/>
              <a:t>Supplier details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AU" dirty="0" smtClean="0"/>
              <a:t>accounting transactions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AU" dirty="0" smtClean="0"/>
              <a:t>correspondence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3</a:t>
            </a:fld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501062" y="4185624"/>
            <a:ext cx="4276709" cy="487732"/>
          </a:xfrm>
        </p:spPr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endParaRPr lang="en-US" i="1" dirty="0">
              <a:hlinkClick r:id="rId2"/>
            </a:endParaRPr>
          </a:p>
          <a:p>
            <a:pPr marL="0" lvl="1" indent="0">
              <a:buNone/>
            </a:pPr>
            <a:endParaRPr lang="en-US" i="1" dirty="0" smtClean="0">
              <a:hlinkClick r:id="rId2"/>
            </a:endParaRPr>
          </a:p>
          <a:p>
            <a:pPr marL="0" lvl="1" indent="0">
              <a:buNone/>
            </a:pPr>
            <a:endParaRPr lang="en-US" i="1" dirty="0">
              <a:hlinkClick r:id="rId2"/>
            </a:endParaRPr>
          </a:p>
          <a:p>
            <a:pPr marL="0" lvl="1" indent="0">
              <a:buNone/>
            </a:pPr>
            <a:endParaRPr lang="en-US" i="1" dirty="0">
              <a:hlinkClick r:id="rId2"/>
            </a:endParaRPr>
          </a:p>
          <a:p>
            <a:pPr marL="0" lvl="1" indent="0">
              <a:buNone/>
            </a:pPr>
            <a:endParaRPr lang="en-US" i="1" dirty="0" smtClean="0">
              <a:hlinkClick r:id="rId2"/>
            </a:endParaRPr>
          </a:p>
          <a:p>
            <a:pPr marL="0" lvl="1" indent="0">
              <a:buNone/>
            </a:pPr>
            <a:endParaRPr lang="en-US" i="1" dirty="0">
              <a:hlinkClick r:id="rId2"/>
            </a:endParaRPr>
          </a:p>
          <a:p>
            <a:pPr marL="0" lvl="1" indent="0">
              <a:buNone/>
            </a:pPr>
            <a:endParaRPr lang="en-US" i="1" dirty="0" smtClean="0">
              <a:hlinkClick r:id="rId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695" y="252201"/>
            <a:ext cx="2552284" cy="3843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49695" y="4185624"/>
            <a:ext cx="31283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buNone/>
              <a:tabLst>
                <a:tab pos="4935538" algn="l"/>
              </a:tabLst>
            </a:pPr>
            <a:r>
              <a:rPr lang="en-US" sz="800" i="1" dirty="0">
                <a:hlinkClick r:id="rId2"/>
              </a:rPr>
              <a:t>"banking1"</a:t>
            </a:r>
            <a:r>
              <a:rPr lang="en-US" sz="800" i="1" dirty="0"/>
              <a:t> by </a:t>
            </a:r>
            <a:r>
              <a:rPr lang="en-US" sz="800" i="1" dirty="0" err="1">
                <a:hlinkClick r:id="rId4"/>
              </a:rPr>
              <a:t>perpetualplum</a:t>
            </a:r>
            <a:r>
              <a:rPr lang="en-US" sz="800" i="1" dirty="0"/>
              <a:t> is </a:t>
            </a:r>
            <a:r>
              <a:rPr lang="en-US" sz="800" i="1" dirty="0" smtClean="0"/>
              <a:t>licensed </a:t>
            </a:r>
            <a:r>
              <a:rPr lang="en-US" sz="800" i="1" dirty="0"/>
              <a:t>under </a:t>
            </a:r>
            <a:r>
              <a:rPr lang="en-US" sz="800" i="1" cap="all" dirty="0">
                <a:hlinkClick r:id="rId5"/>
              </a:rPr>
              <a:t>CC BY-SA 2.0 </a:t>
            </a:r>
            <a:endParaRPr lang="en-AU" sz="800" dirty="0"/>
          </a:p>
          <a:p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295609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00" y="654312"/>
            <a:ext cx="4608512" cy="308340"/>
          </a:xfrm>
        </p:spPr>
        <p:txBody>
          <a:bodyPr/>
          <a:lstStyle/>
          <a:p>
            <a:r>
              <a:rPr lang="en-AU" dirty="0"/>
              <a:t>Early Bookkeeping Machines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4</a:t>
            </a:fld>
            <a:endParaRPr lang="en-AU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3108" y="1276401"/>
            <a:ext cx="4251436" cy="2894400"/>
          </a:xfrm>
        </p:spPr>
        <p:txBody>
          <a:bodyPr/>
          <a:lstStyle/>
          <a:p>
            <a:pPr marL="0" indent="0">
              <a:buNone/>
            </a:pPr>
            <a:r>
              <a:rPr lang="en-AU" b="1" dirty="0" smtClean="0"/>
              <a:t>Abacus based counting machines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Accountants were often referred to as:     ‘bean counters’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5077643" y="3868688"/>
            <a:ext cx="36701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hlinkClick r:id="rId2"/>
              </a:rPr>
              <a:t>"Sharp </a:t>
            </a:r>
            <a:r>
              <a:rPr lang="en-US" sz="800" i="1" dirty="0" err="1">
                <a:hlinkClick r:id="rId2"/>
              </a:rPr>
              <a:t>Elsimate</a:t>
            </a:r>
            <a:r>
              <a:rPr lang="en-US" sz="800" i="1" dirty="0">
                <a:hlinkClick r:id="rId2"/>
              </a:rPr>
              <a:t> EL-428"</a:t>
            </a:r>
            <a:r>
              <a:rPr lang="en-US" sz="800" i="1" dirty="0"/>
              <a:t> by </a:t>
            </a:r>
            <a:r>
              <a:rPr lang="en-US" sz="800" i="1" dirty="0" err="1">
                <a:hlinkClick r:id="rId3"/>
              </a:rPr>
              <a:t>maxg</a:t>
            </a:r>
            <a:r>
              <a:rPr lang="en-US" sz="800" i="1" dirty="0"/>
              <a:t> is licensed under </a:t>
            </a:r>
            <a:r>
              <a:rPr lang="en-US" sz="800" i="1" cap="all" dirty="0">
                <a:hlinkClick r:id="rId4"/>
              </a:rPr>
              <a:t>CC BY-NC-ND 2.0 </a:t>
            </a:r>
            <a:endParaRPr lang="en-AU" sz="1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19" y="808482"/>
            <a:ext cx="3736975" cy="2802731"/>
          </a:xfrm>
        </p:spPr>
      </p:pic>
    </p:spTree>
    <p:extLst>
      <p:ext uri="{BB962C8B-B14F-4D97-AF65-F5344CB8AC3E}">
        <p14:creationId xmlns:p14="http://schemas.microsoft.com/office/powerpoint/2010/main" val="752112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138" y="654312"/>
            <a:ext cx="3744417" cy="1342168"/>
          </a:xfrm>
        </p:spPr>
        <p:txBody>
          <a:bodyPr/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AU" dirty="0"/>
              <a:t>Early </a:t>
            </a:r>
            <a:r>
              <a:rPr lang="en-AU" dirty="0" smtClean="0"/>
              <a:t>Calculators / Bookkeeping </a:t>
            </a:r>
            <a:r>
              <a:rPr lang="en-AU" dirty="0"/>
              <a:t>Machines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5</a:t>
            </a:fld>
            <a:endParaRPr lang="en-AU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54602" y="2500536"/>
            <a:ext cx="3871434" cy="591507"/>
          </a:xfrm>
        </p:spPr>
        <p:txBody>
          <a:bodyPr/>
          <a:lstStyle/>
          <a:p>
            <a:pPr marL="0" indent="0">
              <a:buNone/>
            </a:pPr>
            <a:r>
              <a:rPr lang="en-AU" b="1" dirty="0" smtClean="0"/>
              <a:t>more outdated technology</a:t>
            </a:r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511" y="648927"/>
            <a:ext cx="4451732" cy="3507793"/>
          </a:xfrm>
        </p:spPr>
      </p:pic>
      <p:sp>
        <p:nvSpPr>
          <p:cNvPr id="7" name="TextBox 6"/>
          <p:cNvSpPr txBox="1"/>
          <p:nvPr/>
        </p:nvSpPr>
        <p:spPr>
          <a:xfrm>
            <a:off x="4573587" y="4156720"/>
            <a:ext cx="4174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hlinkClick r:id="rId3"/>
              </a:rPr>
              <a:t>"Burroughs hand operated Class 2 1300 bookkeeping m | Science Museum Group Collection"</a:t>
            </a:r>
            <a:r>
              <a:rPr lang="en-US" sz="800" i="1" dirty="0"/>
              <a:t> is licensed under </a:t>
            </a:r>
            <a:r>
              <a:rPr lang="en-US" sz="800" i="1" cap="all" dirty="0">
                <a:hlinkClick r:id="rId4"/>
              </a:rPr>
              <a:t>CC BY-NC-SA NULL 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614777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Mainframe &amp; Mini Computers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6</a:t>
            </a:fld>
            <a:endParaRPr lang="en-AU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6934" y="1276400"/>
            <a:ext cx="3737609" cy="3024335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en-US" dirty="0"/>
              <a:t>These computers </a:t>
            </a:r>
            <a:r>
              <a:rPr lang="en-US" dirty="0" smtClean="0"/>
              <a:t>had </a:t>
            </a:r>
            <a:r>
              <a:rPr lang="en-US" dirty="0"/>
              <a:t>high storage capacity because they </a:t>
            </a:r>
            <a:r>
              <a:rPr lang="en-US" dirty="0" smtClean="0"/>
              <a:t>processed </a:t>
            </a:r>
            <a:r>
              <a:rPr lang="en-US" dirty="0"/>
              <a:t>large volume of data and they </a:t>
            </a:r>
            <a:r>
              <a:rPr lang="en-US" dirty="0" smtClean="0"/>
              <a:t>had </a:t>
            </a:r>
            <a:r>
              <a:rPr lang="en-US" dirty="0"/>
              <a:t>the capability of storing the data.</a:t>
            </a:r>
          </a:p>
          <a:p>
            <a:pPr fontAlgn="base"/>
            <a:r>
              <a:rPr lang="en-US" dirty="0"/>
              <a:t>While processing data, some </a:t>
            </a:r>
            <a:r>
              <a:rPr lang="en-US" dirty="0" smtClean="0"/>
              <a:t>workload </a:t>
            </a:r>
            <a:r>
              <a:rPr lang="en-US" dirty="0"/>
              <a:t>is shared among different processors and input/output devices. </a:t>
            </a:r>
            <a:endParaRPr lang="en-US" dirty="0" smtClean="0"/>
          </a:p>
          <a:p>
            <a:pPr fontAlgn="base"/>
            <a:r>
              <a:rPr lang="en-US" dirty="0" smtClean="0"/>
              <a:t>Often involved loading Tapes (sequentially stored data)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89" y="1276350"/>
            <a:ext cx="3606246" cy="2894013"/>
          </a:xfrm>
        </p:spPr>
      </p:pic>
      <p:sp>
        <p:nvSpPr>
          <p:cNvPr id="8" name="TextBox 7"/>
          <p:cNvSpPr txBox="1"/>
          <p:nvPr/>
        </p:nvSpPr>
        <p:spPr>
          <a:xfrm>
            <a:off x="4570689" y="4200578"/>
            <a:ext cx="35313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hlinkClick r:id="rId3"/>
              </a:rPr>
              <a:t>"IBM System 360"</a:t>
            </a:r>
            <a:r>
              <a:rPr lang="en-US" sz="800" i="1" dirty="0"/>
              <a:t> by Marco Romero is licensed under </a:t>
            </a:r>
            <a:r>
              <a:rPr lang="en-US" sz="800" i="1" cap="all" dirty="0">
                <a:hlinkClick r:id="rId4"/>
              </a:rPr>
              <a:t>CC BY-NC-ND 4.0 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1450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858" y="591162"/>
            <a:ext cx="3703690" cy="685237"/>
          </a:xfrm>
        </p:spPr>
        <p:txBody>
          <a:bodyPr/>
          <a:lstStyle/>
          <a:p>
            <a:r>
              <a:rPr lang="en-AU" dirty="0" smtClean="0"/>
              <a:t>Mainframe &amp; Mini </a:t>
            </a:r>
            <a:br>
              <a:rPr lang="en-AU" dirty="0" smtClean="0"/>
            </a:br>
            <a:r>
              <a:rPr lang="en-AU" dirty="0" smtClean="0"/>
              <a:t>Computers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7</a:t>
            </a:fld>
            <a:endParaRPr lang="en-AU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6934" y="1276400"/>
            <a:ext cx="3737609" cy="3024335"/>
          </a:xfrm>
        </p:spPr>
        <p:txBody>
          <a:bodyPr>
            <a:normAutofit/>
          </a:bodyPr>
          <a:lstStyle/>
          <a:p>
            <a:pPr fontAlgn="base"/>
            <a:r>
              <a:rPr lang="en-US" dirty="0" smtClean="0"/>
              <a:t>Large processors</a:t>
            </a:r>
            <a:endParaRPr lang="en-US" dirty="0"/>
          </a:p>
          <a:p>
            <a:pPr fontAlgn="base"/>
            <a:r>
              <a:rPr lang="en-US" dirty="0" smtClean="0"/>
              <a:t>Tapes and Tape libraries </a:t>
            </a:r>
          </a:p>
          <a:p>
            <a:pPr fontAlgn="base"/>
            <a:r>
              <a:rPr lang="en-US" dirty="0" smtClean="0"/>
              <a:t>Required lots of storage room and often needed temperature controlled rooms/facilities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04543" y="4200578"/>
            <a:ext cx="35974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dirty="0" smtClean="0"/>
              <a:t>“Inside </a:t>
            </a:r>
            <a:r>
              <a:rPr lang="en-AU" sz="800" dirty="0"/>
              <a:t>an </a:t>
            </a:r>
            <a:r>
              <a:rPr lang="en-AU" sz="800" dirty="0">
                <a:hlinkClick r:id="rId2" tooltip="IBM System z9"/>
              </a:rPr>
              <a:t>IBM System z9</a:t>
            </a:r>
            <a:r>
              <a:rPr lang="en-AU" sz="800" dirty="0"/>
              <a:t> </a:t>
            </a:r>
            <a:r>
              <a:rPr lang="en-AU" sz="800" dirty="0" smtClean="0"/>
              <a:t>mainframe” </a:t>
            </a:r>
            <a:r>
              <a:rPr lang="en-US" sz="800" dirty="0" smtClean="0"/>
              <a:t>by</a:t>
            </a:r>
            <a:r>
              <a:rPr lang="en-US" sz="900" dirty="0" smtClean="0"/>
              <a:t> </a:t>
            </a:r>
            <a:r>
              <a:rPr lang="en-AU" sz="800" dirty="0"/>
              <a:t>Richard </a:t>
            </a:r>
            <a:r>
              <a:rPr lang="en-AU" sz="800" dirty="0" err="1"/>
              <a:t>Hilber</a:t>
            </a:r>
            <a:r>
              <a:rPr lang="en-US" sz="900" dirty="0" smtClean="0"/>
              <a:t>. </a:t>
            </a:r>
            <a:r>
              <a:rPr lang="en-US" sz="800" dirty="0"/>
              <a:t>Available at </a:t>
            </a:r>
            <a:r>
              <a:rPr lang="en-AU" sz="800" dirty="0">
                <a:hlinkClick r:id="rId3"/>
              </a:rPr>
              <a:t>https://</a:t>
            </a:r>
            <a:r>
              <a:rPr lang="en-AU" sz="800" dirty="0" smtClean="0">
                <a:hlinkClick r:id="rId3"/>
              </a:rPr>
              <a:t>commons.wikimedia.org/wiki/File:Inside_Z9_2094.jpg</a:t>
            </a:r>
            <a:r>
              <a:rPr lang="en-AU" sz="800" dirty="0" smtClean="0"/>
              <a:t> Released to the public domain for right to use without any conditions by the author.</a:t>
            </a:r>
            <a:endParaRPr lang="en-AU" sz="1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535" y="654312"/>
            <a:ext cx="2812840" cy="3516051"/>
          </a:xfrm>
        </p:spPr>
      </p:pic>
    </p:spTree>
    <p:extLst>
      <p:ext uri="{BB962C8B-B14F-4D97-AF65-F5344CB8AC3E}">
        <p14:creationId xmlns:p14="http://schemas.microsoft.com/office/powerpoint/2010/main" val="411536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 Computers (PCs)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8</a:t>
            </a:fld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29171" y="1268506"/>
            <a:ext cx="7613892" cy="3312418"/>
          </a:xfrm>
        </p:spPr>
        <p:txBody>
          <a:bodyPr>
            <a:normAutofit/>
          </a:bodyPr>
          <a:lstStyle/>
          <a:p>
            <a:r>
              <a:rPr lang="en-AU" dirty="0"/>
              <a:t>The </a:t>
            </a:r>
            <a:r>
              <a:rPr lang="en-AU" dirty="0" smtClean="0"/>
              <a:t>range of office Personal Computers (PCs) could comprise:</a:t>
            </a:r>
            <a:endParaRPr lang="en-AU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dirty="0" smtClean="0"/>
              <a:t>Desktop computers (hard </a:t>
            </a:r>
            <a:r>
              <a:rPr lang="en-AU" dirty="0"/>
              <a:t>d</a:t>
            </a:r>
            <a:r>
              <a:rPr lang="en-AU" dirty="0" smtClean="0"/>
              <a:t>rives and CPUs)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dirty="0" smtClean="0"/>
              <a:t>Terminals only networked to </a:t>
            </a:r>
            <a:r>
              <a:rPr lang="en-AU" dirty="0" err="1" smtClean="0"/>
              <a:t>HardDrives</a:t>
            </a:r>
            <a:r>
              <a:rPr lang="en-AU" dirty="0" smtClean="0"/>
              <a:t> stored centrally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dirty="0" smtClean="0"/>
              <a:t>Laptops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dirty="0" smtClean="0"/>
              <a:t>Notebooks (limited internal storage capacity)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dirty="0" smtClean="0"/>
              <a:t>Multiple linked screens (duplicate screens)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dirty="0" smtClean="0"/>
              <a:t>Cables to printers or networked printers</a:t>
            </a:r>
            <a:endParaRPr lang="en-AU" dirty="0"/>
          </a:p>
          <a:p>
            <a:pPr lvl="0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6882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 Computers (PCs)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9</a:t>
            </a:fld>
            <a:endParaRPr lang="en-AU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7123" y="1128165"/>
            <a:ext cx="3737609" cy="29965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/>
              <a:t>An office can comprise a range of PC models and styles.</a:t>
            </a:r>
          </a:p>
          <a:p>
            <a:pPr marL="0" indent="0">
              <a:buNone/>
            </a:pPr>
            <a:r>
              <a:rPr lang="en-AU" dirty="0" smtClean="0"/>
              <a:t>One of the features is how accessible they are i.e. the lack of physical segregation and security</a:t>
            </a:r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25" y="1321991"/>
            <a:ext cx="3736975" cy="2802731"/>
          </a:xfrm>
        </p:spPr>
      </p:pic>
      <p:sp>
        <p:nvSpPr>
          <p:cNvPr id="10" name="TextBox 9"/>
          <p:cNvSpPr txBox="1"/>
          <p:nvPr/>
        </p:nvSpPr>
        <p:spPr>
          <a:xfrm>
            <a:off x="4417417" y="4188078"/>
            <a:ext cx="4044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dirty="0"/>
              <a:t>Created by </a:t>
            </a:r>
            <a:r>
              <a:rPr lang="en-US" sz="800" i="1" dirty="0" err="1">
                <a:hlinkClick r:id="rId3"/>
              </a:rPr>
              <a:t>GeoJono</a:t>
            </a:r>
            <a:r>
              <a:rPr lang="en-US" sz="800" i="1" dirty="0"/>
              <a:t> </a:t>
            </a:r>
            <a:r>
              <a:rPr lang="en-US" sz="800" i="1" dirty="0" smtClean="0"/>
              <a:t>.</a:t>
            </a:r>
            <a:r>
              <a:rPr lang="en-AU" sz="800" dirty="0" smtClean="0"/>
              <a:t> </a:t>
            </a:r>
            <a:r>
              <a:rPr lang="en-AU" sz="800" dirty="0"/>
              <a:t>Available at </a:t>
            </a:r>
            <a:r>
              <a:rPr lang="en-AU" sz="800" u="sng" dirty="0">
                <a:hlinkClick r:id="rId4"/>
              </a:rPr>
              <a:t>flickr.com</a:t>
            </a:r>
            <a:r>
              <a:rPr lang="en-AU" sz="800" dirty="0"/>
              <a:t> </a:t>
            </a:r>
            <a:r>
              <a:rPr lang="en-AU" sz="800" dirty="0" smtClean="0"/>
              <a:t>.Reproduced under</a:t>
            </a:r>
            <a:r>
              <a:rPr lang="en-US" sz="800" i="1" dirty="0"/>
              <a:t> </a:t>
            </a:r>
            <a:r>
              <a:rPr lang="en-US" sz="800" i="1" cap="all" dirty="0">
                <a:hlinkClick r:id="rId5"/>
              </a:rPr>
              <a:t>CC BY 2.0 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219636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simple (1)">
  <a:themeElements>
    <a:clrScheme name="Custom 2">
      <a:dk1>
        <a:sysClr val="windowText" lastClr="000000"/>
      </a:dk1>
      <a:lt1>
        <a:sysClr val="window" lastClr="FFFFFF"/>
      </a:lt1>
      <a:dk2>
        <a:srgbClr val="262626"/>
      </a:dk2>
      <a:lt2>
        <a:srgbClr val="000000"/>
      </a:lt2>
      <a:accent1>
        <a:srgbClr val="5AB3E8"/>
      </a:accent1>
      <a:accent2>
        <a:srgbClr val="CD8BDA"/>
      </a:accent2>
      <a:accent3>
        <a:srgbClr val="818187"/>
      </a:accent3>
      <a:accent4>
        <a:srgbClr val="F58B6D"/>
      </a:accent4>
      <a:accent5>
        <a:srgbClr val="00AEAD"/>
      </a:accent5>
      <a:accent6>
        <a:srgbClr val="7472C0"/>
      </a:accent6>
      <a:hlink>
        <a:srgbClr val="4505F9"/>
      </a:hlink>
      <a:folHlink>
        <a:srgbClr val="58595B"/>
      </a:folHlink>
    </a:clrScheme>
    <a:fontScheme name="TAF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6E6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owerPoint_template_Dark_Lavender" id="{E05F5868-2947-47E1-9F98-42A6AE04CBC2}" vid="{93EF38E4-00BE-4254-93FE-731ACE4F4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1CE4F7B357EB469B32CF6CE7167475" ma:contentTypeVersion="7" ma:contentTypeDescription="Create a new document." ma:contentTypeScope="" ma:versionID="57b774f2d6b5fa6af39dea1a436b2c4b">
  <xsd:schema xmlns:xsd="http://www.w3.org/2001/XMLSchema" xmlns:xs="http://www.w3.org/2001/XMLSchema" xmlns:p="http://schemas.microsoft.com/office/2006/metadata/properties" xmlns:ns2="b798198a-4fbf-42be-8530-1d0c80d0fe61" targetNamespace="http://schemas.microsoft.com/office/2006/metadata/properties" ma:root="true" ma:fieldsID="d92476e1b1e038adb4c6715959855612" ns2:_="">
    <xsd:import namespace="b798198a-4fbf-42be-8530-1d0c80d0fe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98198a-4fbf-42be-8530-1d0c80d0fe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B7C716-6F9A-4C56-B5F9-E43D04AEB61F}"/>
</file>

<file path=customXml/itemProps2.xml><?xml version="1.0" encoding="utf-8"?>
<ds:datastoreItem xmlns:ds="http://schemas.openxmlformats.org/officeDocument/2006/customXml" ds:itemID="{8203CA0A-B189-41C4-BD04-EF26EAE920D2}">
  <ds:schemaRefs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61c45f23-e12f-4b39-8ce3-74725dc08e11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4cb5360a-e9a7-4767-bf00-8c61e109048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B8F5314-8E1A-46BC-9AEB-FC38153678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554</Words>
  <Application>Microsoft Office PowerPoint</Application>
  <PresentationFormat>Custom</PresentationFormat>
  <Paragraphs>103</Paragraphs>
  <Slides>16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powerpoint-template-simple (1)</vt:lpstr>
      <vt:lpstr>Office Theme</vt:lpstr>
      <vt:lpstr>Session 2</vt:lpstr>
      <vt:lpstr>References / Recommended Text</vt:lpstr>
      <vt:lpstr>Manual Record Keeping</vt:lpstr>
      <vt:lpstr>Early Bookkeeping Machines</vt:lpstr>
      <vt:lpstr>Early Calculators / Bookkeeping Machines</vt:lpstr>
      <vt:lpstr>Mainframe &amp; Mini Computers</vt:lpstr>
      <vt:lpstr>Mainframe &amp; Mini  Computers</vt:lpstr>
      <vt:lpstr>Personal Computers (PCs)</vt:lpstr>
      <vt:lpstr>Personal Computers (PCs)</vt:lpstr>
      <vt:lpstr>Modern Offices – Open Plan</vt:lpstr>
      <vt:lpstr>Other Devices</vt:lpstr>
      <vt:lpstr>The Cloud</vt:lpstr>
      <vt:lpstr>In-class Activities</vt:lpstr>
      <vt:lpstr>2 Additional Optional Videos about the cloud</vt:lpstr>
      <vt:lpstr>Optional Video #2 about the cloud</vt:lpstr>
      <vt:lpstr>Thank you</vt:lpstr>
    </vt:vector>
  </TitlesOfParts>
  <Company>Hunter TAFE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Treeves</dc:creator>
  <cp:lastModifiedBy>Sandra Treeves</cp:lastModifiedBy>
  <cp:revision>41</cp:revision>
  <dcterms:created xsi:type="dcterms:W3CDTF">2019-04-26T05:26:53Z</dcterms:created>
  <dcterms:modified xsi:type="dcterms:W3CDTF">2019-05-23T03:09:30Z</dcterms:modified>
  <cp:category>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0x010100221CE4F7B357EB469B32CF6CE7167475</vt:lpwstr>
  </property>
</Properties>
</file>

<file path=userCustomization/customUI.xml><?xml version="1.0" encoding="utf-8"?>
<mso:customUI xmlns:doc="http://schemas.microsoft.com/office/2006/01/customui/currentDocument" xmlns:mso="http://schemas.microsoft.com/office/2006/01/customui">
  <mso:ribbon>
    <mso:qat>
      <mso:documentControls>
        <mso:separator idQ="doc:sep1" visible="true"/>
        <mso:control idQ="mso:Subscript" visible="true"/>
        <mso:control idQ="mso:Superscript" visible="true"/>
        <mso:separator idQ="doc:sep2" visible="true"/>
        <mso:control idQ="mso:SymbolInsert" visible="true"/>
        <mso:control idQ="mso:EquationOptions" visible="true"/>
      </mso:documentControls>
    </mso:qat>
  </mso:ribbon>
</mso:customUI>
</file>