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18" r:id="rId2"/>
    <p:sldId id="315" r:id="rId3"/>
    <p:sldId id="307" r:id="rId4"/>
    <p:sldId id="299" r:id="rId5"/>
    <p:sldId id="311" r:id="rId6"/>
    <p:sldId id="298" r:id="rId7"/>
    <p:sldId id="302" r:id="rId8"/>
    <p:sldId id="304" r:id="rId9"/>
    <p:sldId id="309" r:id="rId10"/>
    <p:sldId id="300" r:id="rId11"/>
    <p:sldId id="310" r:id="rId12"/>
    <p:sldId id="303" r:id="rId13"/>
    <p:sldId id="305" r:id="rId14"/>
    <p:sldId id="313" r:id="rId15"/>
    <p:sldId id="314" r:id="rId16"/>
    <p:sldId id="319" r:id="rId17"/>
  </p:sldIdLst>
  <p:sldSz cx="9144000" cy="6858000" type="screen4x3"/>
  <p:notesSz cx="7315200" cy="96012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FFCC00"/>
    <a:srgbClr val="CCFFFF"/>
    <a:srgbClr val="FF9900"/>
    <a:srgbClr val="339966"/>
    <a:srgbClr val="66FF33"/>
    <a:srgbClr val="FF0000"/>
    <a:srgbClr val="FFFFFF"/>
    <a:srgbClr val="0080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11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29/08/2018</a:t>
            </a:r>
            <a:endParaRPr lang="en-AU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G101A_(02)_Electromagnetism</a:t>
            </a:r>
            <a:endParaRPr lang="en-AU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fld id="{6765332A-3063-465B-BB76-3D08C3F6768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2752822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endParaRPr lang="en-AU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29/08/2018</a:t>
            </a:r>
            <a:endParaRPr lang="en-AU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r>
              <a:rPr lang="en-AU" altLang="en-US" smtClean="0"/>
              <a:t>G101A_(02)_Electromagnetism</a:t>
            </a:r>
            <a:endParaRPr lang="en-AU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>
                <a:latin typeface="Times New Roman" pitchFamily="18" charset="0"/>
              </a:defRPr>
            </a:lvl1pPr>
          </a:lstStyle>
          <a:p>
            <a:fld id="{7DECB440-AF03-489C-82A9-3B975C68E3A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5623758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/>
              <a:t>G101A_(02)_Electromagnetism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/>
              <a:pPr/>
              <a:t>1</a:t>
            </a:fld>
            <a:endParaRPr lang="en-A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smtClean="0"/>
              <a:t>G102A_ (01A)</a:t>
            </a:r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0B46E4-B6DB-467A-82F3-7B30DC1BBD6F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BDB1-F5F6-40E7-B64A-F82336FD145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97458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34000"/>
            <a:ext cx="1905000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7576DF15-7DC6-4756-90C3-83D021CC6886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34000"/>
            <a:ext cx="1905000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0716157E-CE6C-4D90-998A-A72FED6AFB13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D9D99-F739-4FEB-A06B-9061D69D6BEA}" type="datetime1">
              <a:rPr lang="en-AU" smtClean="0"/>
              <a:t>27/11/2018</a:t>
            </a:fld>
            <a:endParaRPr lang="en-A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/>
              <a:pPr/>
              <a:t>1</a:t>
            </a:fld>
            <a:endParaRPr lang="en-AU"/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684000" y="1443841"/>
            <a:ext cx="7776000" cy="3970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</a:t>
            </a:r>
            <a:r>
              <a:rPr lang="en-A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electromagnetic devices and related circuits</a:t>
            </a:r>
          </a:p>
          <a:p>
            <a:endParaRPr lang="en-A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Electromagnetism</a:t>
            </a:r>
            <a:endParaRPr lang="en-A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1358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Rectangle 1"/>
          <p:cNvSpPr/>
          <p:nvPr/>
        </p:nvSpPr>
        <p:spPr bwMode="auto">
          <a:xfrm rot="1920000">
            <a:off x="2655275" y="4159968"/>
            <a:ext cx="3947407" cy="828000"/>
          </a:xfrm>
          <a:custGeom>
            <a:avLst/>
            <a:gdLst>
              <a:gd name="connsiteX0" fmla="*/ 0 w 3246033"/>
              <a:gd name="connsiteY0" fmla="*/ 0 h 765379"/>
              <a:gd name="connsiteX1" fmla="*/ 3246033 w 3246033"/>
              <a:gd name="connsiteY1" fmla="*/ 0 h 765379"/>
              <a:gd name="connsiteX2" fmla="*/ 3246033 w 3246033"/>
              <a:gd name="connsiteY2" fmla="*/ 765379 h 765379"/>
              <a:gd name="connsiteX3" fmla="*/ 0 w 3246033"/>
              <a:gd name="connsiteY3" fmla="*/ 765379 h 765379"/>
              <a:gd name="connsiteX4" fmla="*/ 0 w 3246033"/>
              <a:gd name="connsiteY4" fmla="*/ 0 h 765379"/>
              <a:gd name="connsiteX0" fmla="*/ 0 w 3246033"/>
              <a:gd name="connsiteY0" fmla="*/ 0 h 765379"/>
              <a:gd name="connsiteX1" fmla="*/ 3246033 w 3246033"/>
              <a:gd name="connsiteY1" fmla="*/ 0 h 765379"/>
              <a:gd name="connsiteX2" fmla="*/ 3239697 w 3246033"/>
              <a:gd name="connsiteY2" fmla="*/ 284282 h 765379"/>
              <a:gd name="connsiteX3" fmla="*/ 3246033 w 3246033"/>
              <a:gd name="connsiteY3" fmla="*/ 765379 h 765379"/>
              <a:gd name="connsiteX4" fmla="*/ 0 w 3246033"/>
              <a:gd name="connsiteY4" fmla="*/ 765379 h 765379"/>
              <a:gd name="connsiteX5" fmla="*/ 0 w 3246033"/>
              <a:gd name="connsiteY5" fmla="*/ 0 h 765379"/>
              <a:gd name="connsiteX0" fmla="*/ 0 w 3325961"/>
              <a:gd name="connsiteY0" fmla="*/ 0 h 765379"/>
              <a:gd name="connsiteX1" fmla="*/ 3246033 w 3325961"/>
              <a:gd name="connsiteY1" fmla="*/ 0 h 765379"/>
              <a:gd name="connsiteX2" fmla="*/ 3325961 w 3325961"/>
              <a:gd name="connsiteY2" fmla="*/ 198018 h 765379"/>
              <a:gd name="connsiteX3" fmla="*/ 3246033 w 3325961"/>
              <a:gd name="connsiteY3" fmla="*/ 765379 h 765379"/>
              <a:gd name="connsiteX4" fmla="*/ 0 w 3325961"/>
              <a:gd name="connsiteY4" fmla="*/ 765379 h 765379"/>
              <a:gd name="connsiteX5" fmla="*/ 0 w 3325961"/>
              <a:gd name="connsiteY5" fmla="*/ 0 h 765379"/>
              <a:gd name="connsiteX0" fmla="*/ 3835 w 3329796"/>
              <a:gd name="connsiteY0" fmla="*/ 0 h 765379"/>
              <a:gd name="connsiteX1" fmla="*/ 3249868 w 3329796"/>
              <a:gd name="connsiteY1" fmla="*/ 0 h 765379"/>
              <a:gd name="connsiteX2" fmla="*/ 3329796 w 3329796"/>
              <a:gd name="connsiteY2" fmla="*/ 198018 h 765379"/>
              <a:gd name="connsiteX3" fmla="*/ 3249868 w 3329796"/>
              <a:gd name="connsiteY3" fmla="*/ 765379 h 765379"/>
              <a:gd name="connsiteX4" fmla="*/ 3835 w 3329796"/>
              <a:gd name="connsiteY4" fmla="*/ 765379 h 765379"/>
              <a:gd name="connsiteX5" fmla="*/ 0 w 3329796"/>
              <a:gd name="connsiteY5" fmla="*/ 206644 h 765379"/>
              <a:gd name="connsiteX6" fmla="*/ 3835 w 3329796"/>
              <a:gd name="connsiteY6" fmla="*/ 0 h 765379"/>
              <a:gd name="connsiteX0" fmla="*/ 81473 w 3407434"/>
              <a:gd name="connsiteY0" fmla="*/ 0 h 765379"/>
              <a:gd name="connsiteX1" fmla="*/ 3327506 w 3407434"/>
              <a:gd name="connsiteY1" fmla="*/ 0 h 765379"/>
              <a:gd name="connsiteX2" fmla="*/ 3407434 w 3407434"/>
              <a:gd name="connsiteY2" fmla="*/ 198018 h 765379"/>
              <a:gd name="connsiteX3" fmla="*/ 3327506 w 3407434"/>
              <a:gd name="connsiteY3" fmla="*/ 765379 h 765379"/>
              <a:gd name="connsiteX4" fmla="*/ 81473 w 3407434"/>
              <a:gd name="connsiteY4" fmla="*/ 765379 h 765379"/>
              <a:gd name="connsiteX5" fmla="*/ 0 w 3407434"/>
              <a:gd name="connsiteY5" fmla="*/ 206644 h 765379"/>
              <a:gd name="connsiteX6" fmla="*/ 81473 w 3407434"/>
              <a:gd name="connsiteY6" fmla="*/ 0 h 765379"/>
              <a:gd name="connsiteX0" fmla="*/ 0 w 3325961"/>
              <a:gd name="connsiteY0" fmla="*/ 0 h 765379"/>
              <a:gd name="connsiteX1" fmla="*/ 3246033 w 3325961"/>
              <a:gd name="connsiteY1" fmla="*/ 0 h 765379"/>
              <a:gd name="connsiteX2" fmla="*/ 3325961 w 3325961"/>
              <a:gd name="connsiteY2" fmla="*/ 198018 h 765379"/>
              <a:gd name="connsiteX3" fmla="*/ 3246033 w 3325961"/>
              <a:gd name="connsiteY3" fmla="*/ 765379 h 765379"/>
              <a:gd name="connsiteX4" fmla="*/ 0 w 3325961"/>
              <a:gd name="connsiteY4" fmla="*/ 765379 h 765379"/>
              <a:gd name="connsiteX5" fmla="*/ 0 w 3325961"/>
              <a:gd name="connsiteY5" fmla="*/ 0 h 765379"/>
              <a:gd name="connsiteX0" fmla="*/ 0 w 3246033"/>
              <a:gd name="connsiteY0" fmla="*/ 0 h 765379"/>
              <a:gd name="connsiteX1" fmla="*/ 3246033 w 3246033"/>
              <a:gd name="connsiteY1" fmla="*/ 0 h 765379"/>
              <a:gd name="connsiteX2" fmla="*/ 3246033 w 3246033"/>
              <a:gd name="connsiteY2" fmla="*/ 765379 h 765379"/>
              <a:gd name="connsiteX3" fmla="*/ 0 w 3246033"/>
              <a:gd name="connsiteY3" fmla="*/ 765379 h 765379"/>
              <a:gd name="connsiteX4" fmla="*/ 0 w 3246033"/>
              <a:gd name="connsiteY4" fmla="*/ 0 h 76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6033" h="765379">
                <a:moveTo>
                  <a:pt x="0" y="0"/>
                </a:moveTo>
                <a:lnTo>
                  <a:pt x="3246033" y="0"/>
                </a:lnTo>
                <a:lnTo>
                  <a:pt x="3246033" y="765379"/>
                </a:lnTo>
                <a:lnTo>
                  <a:pt x="0" y="765379"/>
                </a:lnTo>
                <a:cubicBezTo>
                  <a:pt x="-541005" y="637816"/>
                  <a:pt x="-541005" y="127563"/>
                  <a:pt x="0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536575" marR="0" indent="-5365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7" name="Rectangle 1"/>
          <p:cNvSpPr/>
          <p:nvPr/>
        </p:nvSpPr>
        <p:spPr bwMode="auto">
          <a:xfrm rot="1920000">
            <a:off x="2545332" y="1935506"/>
            <a:ext cx="3947407" cy="828000"/>
          </a:xfrm>
          <a:custGeom>
            <a:avLst/>
            <a:gdLst>
              <a:gd name="connsiteX0" fmla="*/ 0 w 3246033"/>
              <a:gd name="connsiteY0" fmla="*/ 0 h 765379"/>
              <a:gd name="connsiteX1" fmla="*/ 3246033 w 3246033"/>
              <a:gd name="connsiteY1" fmla="*/ 0 h 765379"/>
              <a:gd name="connsiteX2" fmla="*/ 3246033 w 3246033"/>
              <a:gd name="connsiteY2" fmla="*/ 765379 h 765379"/>
              <a:gd name="connsiteX3" fmla="*/ 0 w 3246033"/>
              <a:gd name="connsiteY3" fmla="*/ 765379 h 765379"/>
              <a:gd name="connsiteX4" fmla="*/ 0 w 3246033"/>
              <a:gd name="connsiteY4" fmla="*/ 0 h 765379"/>
              <a:gd name="connsiteX0" fmla="*/ 0 w 3246033"/>
              <a:gd name="connsiteY0" fmla="*/ 0 h 765379"/>
              <a:gd name="connsiteX1" fmla="*/ 3246033 w 3246033"/>
              <a:gd name="connsiteY1" fmla="*/ 0 h 765379"/>
              <a:gd name="connsiteX2" fmla="*/ 3239697 w 3246033"/>
              <a:gd name="connsiteY2" fmla="*/ 284282 h 765379"/>
              <a:gd name="connsiteX3" fmla="*/ 3246033 w 3246033"/>
              <a:gd name="connsiteY3" fmla="*/ 765379 h 765379"/>
              <a:gd name="connsiteX4" fmla="*/ 0 w 3246033"/>
              <a:gd name="connsiteY4" fmla="*/ 765379 h 765379"/>
              <a:gd name="connsiteX5" fmla="*/ 0 w 3246033"/>
              <a:gd name="connsiteY5" fmla="*/ 0 h 765379"/>
              <a:gd name="connsiteX0" fmla="*/ 0 w 3325961"/>
              <a:gd name="connsiteY0" fmla="*/ 0 h 765379"/>
              <a:gd name="connsiteX1" fmla="*/ 3246033 w 3325961"/>
              <a:gd name="connsiteY1" fmla="*/ 0 h 765379"/>
              <a:gd name="connsiteX2" fmla="*/ 3325961 w 3325961"/>
              <a:gd name="connsiteY2" fmla="*/ 198018 h 765379"/>
              <a:gd name="connsiteX3" fmla="*/ 3246033 w 3325961"/>
              <a:gd name="connsiteY3" fmla="*/ 765379 h 765379"/>
              <a:gd name="connsiteX4" fmla="*/ 0 w 3325961"/>
              <a:gd name="connsiteY4" fmla="*/ 765379 h 765379"/>
              <a:gd name="connsiteX5" fmla="*/ 0 w 3325961"/>
              <a:gd name="connsiteY5" fmla="*/ 0 h 765379"/>
              <a:gd name="connsiteX0" fmla="*/ 3835 w 3329796"/>
              <a:gd name="connsiteY0" fmla="*/ 0 h 765379"/>
              <a:gd name="connsiteX1" fmla="*/ 3249868 w 3329796"/>
              <a:gd name="connsiteY1" fmla="*/ 0 h 765379"/>
              <a:gd name="connsiteX2" fmla="*/ 3329796 w 3329796"/>
              <a:gd name="connsiteY2" fmla="*/ 198018 h 765379"/>
              <a:gd name="connsiteX3" fmla="*/ 3249868 w 3329796"/>
              <a:gd name="connsiteY3" fmla="*/ 765379 h 765379"/>
              <a:gd name="connsiteX4" fmla="*/ 3835 w 3329796"/>
              <a:gd name="connsiteY4" fmla="*/ 765379 h 765379"/>
              <a:gd name="connsiteX5" fmla="*/ 0 w 3329796"/>
              <a:gd name="connsiteY5" fmla="*/ 206644 h 765379"/>
              <a:gd name="connsiteX6" fmla="*/ 3835 w 3329796"/>
              <a:gd name="connsiteY6" fmla="*/ 0 h 765379"/>
              <a:gd name="connsiteX0" fmla="*/ 81473 w 3407434"/>
              <a:gd name="connsiteY0" fmla="*/ 0 h 765379"/>
              <a:gd name="connsiteX1" fmla="*/ 3327506 w 3407434"/>
              <a:gd name="connsiteY1" fmla="*/ 0 h 765379"/>
              <a:gd name="connsiteX2" fmla="*/ 3407434 w 3407434"/>
              <a:gd name="connsiteY2" fmla="*/ 198018 h 765379"/>
              <a:gd name="connsiteX3" fmla="*/ 3327506 w 3407434"/>
              <a:gd name="connsiteY3" fmla="*/ 765379 h 765379"/>
              <a:gd name="connsiteX4" fmla="*/ 81473 w 3407434"/>
              <a:gd name="connsiteY4" fmla="*/ 765379 h 765379"/>
              <a:gd name="connsiteX5" fmla="*/ 0 w 3407434"/>
              <a:gd name="connsiteY5" fmla="*/ 206644 h 765379"/>
              <a:gd name="connsiteX6" fmla="*/ 81473 w 3407434"/>
              <a:gd name="connsiteY6" fmla="*/ 0 h 765379"/>
              <a:gd name="connsiteX0" fmla="*/ 0 w 3325961"/>
              <a:gd name="connsiteY0" fmla="*/ 0 h 765379"/>
              <a:gd name="connsiteX1" fmla="*/ 3246033 w 3325961"/>
              <a:gd name="connsiteY1" fmla="*/ 0 h 765379"/>
              <a:gd name="connsiteX2" fmla="*/ 3325961 w 3325961"/>
              <a:gd name="connsiteY2" fmla="*/ 198018 h 765379"/>
              <a:gd name="connsiteX3" fmla="*/ 3246033 w 3325961"/>
              <a:gd name="connsiteY3" fmla="*/ 765379 h 765379"/>
              <a:gd name="connsiteX4" fmla="*/ 0 w 3325961"/>
              <a:gd name="connsiteY4" fmla="*/ 765379 h 765379"/>
              <a:gd name="connsiteX5" fmla="*/ 0 w 3325961"/>
              <a:gd name="connsiteY5" fmla="*/ 0 h 765379"/>
              <a:gd name="connsiteX0" fmla="*/ 0 w 3246033"/>
              <a:gd name="connsiteY0" fmla="*/ 0 h 765379"/>
              <a:gd name="connsiteX1" fmla="*/ 3246033 w 3246033"/>
              <a:gd name="connsiteY1" fmla="*/ 0 h 765379"/>
              <a:gd name="connsiteX2" fmla="*/ 3246033 w 3246033"/>
              <a:gd name="connsiteY2" fmla="*/ 765379 h 765379"/>
              <a:gd name="connsiteX3" fmla="*/ 0 w 3246033"/>
              <a:gd name="connsiteY3" fmla="*/ 765379 h 765379"/>
              <a:gd name="connsiteX4" fmla="*/ 0 w 3246033"/>
              <a:gd name="connsiteY4" fmla="*/ 0 h 76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6033" h="765379">
                <a:moveTo>
                  <a:pt x="0" y="0"/>
                </a:moveTo>
                <a:lnTo>
                  <a:pt x="3246033" y="0"/>
                </a:lnTo>
                <a:lnTo>
                  <a:pt x="3246033" y="765379"/>
                </a:lnTo>
                <a:lnTo>
                  <a:pt x="0" y="765379"/>
                </a:lnTo>
                <a:cubicBezTo>
                  <a:pt x="-541005" y="637816"/>
                  <a:pt x="-541005" y="127563"/>
                  <a:pt x="0" y="0"/>
                </a:cubicBez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536575" marR="0" indent="-5365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51D31-7C3E-4ABA-A2CD-A69C5FACD38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3E19-D157-4BAD-B9C7-0534A3FD7706}" type="slidenum">
              <a:rPr lang="en-AU" altLang="en-US"/>
              <a:pPr/>
              <a:t>10</a:t>
            </a:fld>
            <a:endParaRPr lang="en-AU" altLang="en-US"/>
          </a:p>
        </p:txBody>
      </p:sp>
      <p:sp>
        <p:nvSpPr>
          <p:cNvPr id="100531" name="Line 179"/>
          <p:cNvSpPr>
            <a:spLocks noChangeShapeType="1"/>
          </p:cNvSpPr>
          <p:nvPr/>
        </p:nvSpPr>
        <p:spPr bwMode="auto">
          <a:xfrm flipH="1" flipV="1">
            <a:off x="2987675" y="3068638"/>
            <a:ext cx="3492500" cy="21605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0532" name="Line 180"/>
          <p:cNvSpPr>
            <a:spLocks noChangeShapeType="1"/>
          </p:cNvSpPr>
          <p:nvPr/>
        </p:nvSpPr>
        <p:spPr bwMode="auto">
          <a:xfrm flipH="1" flipV="1">
            <a:off x="2519363" y="3752850"/>
            <a:ext cx="3529012" cy="21971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0614" name="Line 262"/>
          <p:cNvSpPr>
            <a:spLocks noChangeShapeType="1"/>
          </p:cNvSpPr>
          <p:nvPr/>
        </p:nvSpPr>
        <p:spPr bwMode="auto">
          <a:xfrm flipH="1" flipV="1">
            <a:off x="2987675" y="908050"/>
            <a:ext cx="3492500" cy="21605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00615" name="Line 263"/>
          <p:cNvSpPr>
            <a:spLocks noChangeShapeType="1"/>
          </p:cNvSpPr>
          <p:nvPr/>
        </p:nvSpPr>
        <p:spPr bwMode="auto">
          <a:xfrm flipH="1" flipV="1">
            <a:off x="2519363" y="1592263"/>
            <a:ext cx="3529012" cy="21971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100371" name="Group 19"/>
          <p:cNvGrpSpPr>
            <a:grpSpLocks/>
          </p:cNvGrpSpPr>
          <p:nvPr/>
        </p:nvGrpSpPr>
        <p:grpSpPr bwMode="auto">
          <a:xfrm>
            <a:off x="5849938" y="5170488"/>
            <a:ext cx="827087" cy="827087"/>
            <a:chOff x="4932" y="2640"/>
            <a:chExt cx="432" cy="432"/>
          </a:xfrm>
        </p:grpSpPr>
        <p:sp>
          <p:nvSpPr>
            <p:cNvPr id="100372" name="Oval 20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373" name="Line 21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374" name="Line 22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0375" name="Group 23"/>
          <p:cNvGrpSpPr>
            <a:grpSpLocks/>
          </p:cNvGrpSpPr>
          <p:nvPr/>
        </p:nvGrpSpPr>
        <p:grpSpPr bwMode="auto">
          <a:xfrm>
            <a:off x="5851525" y="3014663"/>
            <a:ext cx="827088" cy="827087"/>
            <a:chOff x="4932" y="2640"/>
            <a:chExt cx="432" cy="432"/>
          </a:xfrm>
        </p:grpSpPr>
        <p:sp>
          <p:nvSpPr>
            <p:cNvPr id="100376" name="Oval 24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377" name="Line 25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378" name="Line 26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0379" name="Group 27"/>
          <p:cNvGrpSpPr>
            <a:grpSpLocks/>
          </p:cNvGrpSpPr>
          <p:nvPr/>
        </p:nvGrpSpPr>
        <p:grpSpPr bwMode="auto">
          <a:xfrm>
            <a:off x="2359025" y="5168900"/>
            <a:ext cx="827088" cy="827088"/>
            <a:chOff x="4896" y="816"/>
            <a:chExt cx="480" cy="528"/>
          </a:xfrm>
        </p:grpSpPr>
        <p:sp>
          <p:nvSpPr>
            <p:cNvPr id="100380" name="Oval 28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381" name="Oval 29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0382" name="Group 30"/>
          <p:cNvGrpSpPr>
            <a:grpSpLocks/>
          </p:cNvGrpSpPr>
          <p:nvPr/>
        </p:nvGrpSpPr>
        <p:grpSpPr bwMode="auto">
          <a:xfrm>
            <a:off x="1638300" y="4473575"/>
            <a:ext cx="2268538" cy="2217738"/>
            <a:chOff x="158" y="2056"/>
            <a:chExt cx="1429" cy="1397"/>
          </a:xfrm>
        </p:grpSpPr>
        <p:grpSp>
          <p:nvGrpSpPr>
            <p:cNvPr id="100383" name="Group 31"/>
            <p:cNvGrpSpPr>
              <a:grpSpLocks/>
            </p:cNvGrpSpPr>
            <p:nvPr/>
          </p:nvGrpSpPr>
          <p:grpSpPr bwMode="auto">
            <a:xfrm>
              <a:off x="290" y="2146"/>
              <a:ext cx="1164" cy="1217"/>
              <a:chOff x="4680" y="1116"/>
              <a:chExt cx="868" cy="978"/>
            </a:xfrm>
          </p:grpSpPr>
          <p:sp>
            <p:nvSpPr>
              <p:cNvPr id="100384" name="Freeform 32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85" name="Freeform 33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86" name="Freeform 34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87" name="Freeform 35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88" name="Freeform 36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89" name="Freeform 37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0" name="Freeform 38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1" name="Freeform 39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392" name="Group 40"/>
            <p:cNvGrpSpPr>
              <a:grpSpLocks/>
            </p:cNvGrpSpPr>
            <p:nvPr/>
          </p:nvGrpSpPr>
          <p:grpSpPr bwMode="auto">
            <a:xfrm>
              <a:off x="158" y="2056"/>
              <a:ext cx="1429" cy="1397"/>
              <a:chOff x="4680" y="1116"/>
              <a:chExt cx="868" cy="978"/>
            </a:xfrm>
          </p:grpSpPr>
          <p:sp>
            <p:nvSpPr>
              <p:cNvPr id="100393" name="Freeform 41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4" name="Freeform 42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5" name="Freeform 43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6" name="Freeform 44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7" name="Freeform 45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8" name="Freeform 46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399" name="Freeform 47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0" name="Freeform 48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01" name="Group 49"/>
            <p:cNvGrpSpPr>
              <a:grpSpLocks/>
            </p:cNvGrpSpPr>
            <p:nvPr/>
          </p:nvGrpSpPr>
          <p:grpSpPr bwMode="auto">
            <a:xfrm>
              <a:off x="462" y="2360"/>
              <a:ext cx="820" cy="790"/>
              <a:chOff x="4680" y="1116"/>
              <a:chExt cx="868" cy="978"/>
            </a:xfrm>
          </p:grpSpPr>
          <p:sp>
            <p:nvSpPr>
              <p:cNvPr id="100402" name="Freeform 50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3" name="Freeform 51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4" name="Freeform 52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5" name="Freeform 53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6" name="Freeform 54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7" name="Freeform 55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8" name="Freeform 56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09" name="Freeform 57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10" name="Group 58"/>
            <p:cNvGrpSpPr>
              <a:grpSpLocks/>
            </p:cNvGrpSpPr>
            <p:nvPr/>
          </p:nvGrpSpPr>
          <p:grpSpPr bwMode="auto">
            <a:xfrm>
              <a:off x="358" y="2284"/>
              <a:ext cx="1028" cy="942"/>
              <a:chOff x="4680" y="1116"/>
              <a:chExt cx="868" cy="978"/>
            </a:xfrm>
          </p:grpSpPr>
          <p:sp>
            <p:nvSpPr>
              <p:cNvPr id="100411" name="Freeform 59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2" name="Freeform 60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3" name="Freeform 61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4" name="Freeform 62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5" name="Freeform 63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6" name="Freeform 64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7" name="Freeform 65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18" name="Freeform 66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0419" name="Group 67"/>
          <p:cNvGrpSpPr>
            <a:grpSpLocks/>
          </p:cNvGrpSpPr>
          <p:nvPr/>
        </p:nvGrpSpPr>
        <p:grpSpPr bwMode="auto">
          <a:xfrm>
            <a:off x="1636713" y="2319338"/>
            <a:ext cx="2268537" cy="2217737"/>
            <a:chOff x="158" y="300"/>
            <a:chExt cx="1429" cy="1397"/>
          </a:xfrm>
        </p:grpSpPr>
        <p:grpSp>
          <p:nvGrpSpPr>
            <p:cNvPr id="100420" name="Group 68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100421" name="Freeform 69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2" name="Freeform 70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3" name="Freeform 71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4" name="Freeform 72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5" name="Freeform 73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6" name="Freeform 74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7" name="Freeform 75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28" name="Freeform 76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29" name="Group 77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100430" name="Freeform 78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1" name="Freeform 79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2" name="Freeform 8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3" name="Freeform 8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4" name="Freeform 82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5" name="Freeform 83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6" name="Freeform 84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37" name="Freeform 85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38" name="Group 86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100439" name="Freeform 8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0" name="Freeform 8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1" name="Freeform 89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2" name="Freeform 90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3" name="Freeform 91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4" name="Freeform 92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5" name="Freeform 93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6" name="Freeform 94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47" name="Group 95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100448" name="Freeform 96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49" name="Freeform 97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0" name="Freeform 98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1" name="Freeform 99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2" name="Freeform 100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3" name="Freeform 101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4" name="Freeform 102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5" name="Freeform 103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0456" name="Group 104"/>
          <p:cNvGrpSpPr>
            <a:grpSpLocks/>
          </p:cNvGrpSpPr>
          <p:nvPr/>
        </p:nvGrpSpPr>
        <p:grpSpPr bwMode="auto">
          <a:xfrm>
            <a:off x="5130800" y="4475163"/>
            <a:ext cx="2268538" cy="2217737"/>
            <a:chOff x="158" y="2056"/>
            <a:chExt cx="1429" cy="1397"/>
          </a:xfrm>
        </p:grpSpPr>
        <p:grpSp>
          <p:nvGrpSpPr>
            <p:cNvPr id="100457" name="Group 105"/>
            <p:cNvGrpSpPr>
              <a:grpSpLocks/>
            </p:cNvGrpSpPr>
            <p:nvPr/>
          </p:nvGrpSpPr>
          <p:grpSpPr bwMode="auto">
            <a:xfrm>
              <a:off x="290" y="2146"/>
              <a:ext cx="1164" cy="1217"/>
              <a:chOff x="4680" y="1116"/>
              <a:chExt cx="868" cy="978"/>
            </a:xfrm>
          </p:grpSpPr>
          <p:sp>
            <p:nvSpPr>
              <p:cNvPr id="100458" name="Freeform 106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59" name="Freeform 107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0" name="Freeform 108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1" name="Freeform 109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2" name="Freeform 110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3" name="Freeform 111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4" name="Freeform 112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5" name="Freeform 113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66" name="Group 114"/>
            <p:cNvGrpSpPr>
              <a:grpSpLocks/>
            </p:cNvGrpSpPr>
            <p:nvPr/>
          </p:nvGrpSpPr>
          <p:grpSpPr bwMode="auto">
            <a:xfrm>
              <a:off x="158" y="2056"/>
              <a:ext cx="1429" cy="1397"/>
              <a:chOff x="4680" y="1116"/>
              <a:chExt cx="868" cy="978"/>
            </a:xfrm>
          </p:grpSpPr>
          <p:sp>
            <p:nvSpPr>
              <p:cNvPr id="100467" name="Freeform 115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8" name="Freeform 116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69" name="Freeform 117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0" name="Freeform 118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1" name="Freeform 119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2" name="Freeform 120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3" name="Freeform 121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4" name="Freeform 122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75" name="Group 123"/>
            <p:cNvGrpSpPr>
              <a:grpSpLocks/>
            </p:cNvGrpSpPr>
            <p:nvPr/>
          </p:nvGrpSpPr>
          <p:grpSpPr bwMode="auto">
            <a:xfrm>
              <a:off x="462" y="2360"/>
              <a:ext cx="820" cy="790"/>
              <a:chOff x="4680" y="1116"/>
              <a:chExt cx="868" cy="978"/>
            </a:xfrm>
          </p:grpSpPr>
          <p:sp>
            <p:nvSpPr>
              <p:cNvPr id="100476" name="Freeform 124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7" name="Freeform 125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8" name="Freeform 126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79" name="Freeform 127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0" name="Freeform 128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1" name="Freeform 129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2" name="Freeform 130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3" name="Freeform 131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484" name="Group 132"/>
            <p:cNvGrpSpPr>
              <a:grpSpLocks/>
            </p:cNvGrpSpPr>
            <p:nvPr/>
          </p:nvGrpSpPr>
          <p:grpSpPr bwMode="auto">
            <a:xfrm>
              <a:off x="358" y="2284"/>
              <a:ext cx="1028" cy="942"/>
              <a:chOff x="4680" y="1116"/>
              <a:chExt cx="868" cy="978"/>
            </a:xfrm>
          </p:grpSpPr>
          <p:sp>
            <p:nvSpPr>
              <p:cNvPr id="100485" name="Freeform 133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6" name="Freeform 134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7" name="Freeform 135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8" name="Freeform 136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89" name="Freeform 137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0" name="Freeform 138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1" name="Freeform 139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2" name="Freeform 140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0493" name="Group 141"/>
          <p:cNvGrpSpPr>
            <a:grpSpLocks/>
          </p:cNvGrpSpPr>
          <p:nvPr/>
        </p:nvGrpSpPr>
        <p:grpSpPr bwMode="auto">
          <a:xfrm>
            <a:off x="5129213" y="2319338"/>
            <a:ext cx="2268537" cy="2217737"/>
            <a:chOff x="158" y="300"/>
            <a:chExt cx="1429" cy="1397"/>
          </a:xfrm>
        </p:grpSpPr>
        <p:grpSp>
          <p:nvGrpSpPr>
            <p:cNvPr id="100494" name="Group 142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100495" name="Freeform 143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6" name="Freeform 144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7" name="Freeform 145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8" name="Freeform 146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499" name="Freeform 147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0" name="Freeform 148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1" name="Freeform 149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2" name="Freeform 150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03" name="Group 151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100504" name="Freeform 152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5" name="Freeform 153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6" name="Freeform 154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7" name="Freeform 155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8" name="Freeform 156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09" name="Freeform 157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0" name="Freeform 158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1" name="Freeform 159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12" name="Group 160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100513" name="Freeform 161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4" name="Freeform 162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5" name="Freeform 163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6" name="Freeform 164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7" name="Freeform 165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8" name="Freeform 166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19" name="Freeform 167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0" name="Freeform 168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21" name="Group 169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100522" name="Freeform 170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3" name="Freeform 171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4" name="Freeform 172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5" name="Freeform 173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6" name="Freeform 174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7" name="Freeform 175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8" name="Freeform 176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29" name="Freeform 177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0533" name="Group 181"/>
          <p:cNvGrpSpPr>
            <a:grpSpLocks/>
          </p:cNvGrpSpPr>
          <p:nvPr/>
        </p:nvGrpSpPr>
        <p:grpSpPr bwMode="auto">
          <a:xfrm>
            <a:off x="2378075" y="849313"/>
            <a:ext cx="827088" cy="827087"/>
            <a:chOff x="4896" y="816"/>
            <a:chExt cx="480" cy="528"/>
          </a:xfrm>
        </p:grpSpPr>
        <p:sp>
          <p:nvSpPr>
            <p:cNvPr id="100534" name="Oval 182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535" name="Oval 183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0536" name="Group 184"/>
          <p:cNvGrpSpPr>
            <a:grpSpLocks/>
          </p:cNvGrpSpPr>
          <p:nvPr/>
        </p:nvGrpSpPr>
        <p:grpSpPr bwMode="auto">
          <a:xfrm>
            <a:off x="5870575" y="849313"/>
            <a:ext cx="827088" cy="827087"/>
            <a:chOff x="4932" y="2640"/>
            <a:chExt cx="432" cy="432"/>
          </a:xfrm>
        </p:grpSpPr>
        <p:sp>
          <p:nvSpPr>
            <p:cNvPr id="100537" name="Oval 185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538" name="Line 186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539" name="Line 187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0540" name="Group 188"/>
          <p:cNvGrpSpPr>
            <a:grpSpLocks/>
          </p:cNvGrpSpPr>
          <p:nvPr/>
        </p:nvGrpSpPr>
        <p:grpSpPr bwMode="auto">
          <a:xfrm>
            <a:off x="1655763" y="152400"/>
            <a:ext cx="2268537" cy="2217738"/>
            <a:chOff x="158" y="300"/>
            <a:chExt cx="1429" cy="1397"/>
          </a:xfrm>
        </p:grpSpPr>
        <p:grpSp>
          <p:nvGrpSpPr>
            <p:cNvPr id="100541" name="Group 189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100542" name="Freeform 190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3" name="Freeform 191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4" name="Freeform 192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5" name="Freeform 193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6" name="Freeform 194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7" name="Freeform 195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8" name="Freeform 196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49" name="Freeform 197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50" name="Group 198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100551" name="Freeform 199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2" name="Freeform 200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3" name="Freeform 201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4" name="Freeform 202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5" name="Freeform 203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6" name="Freeform 204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7" name="Freeform 205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58" name="Freeform 206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59" name="Group 207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100560" name="Freeform 208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1" name="Freeform 209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2" name="Freeform 21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3" name="Freeform 21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4" name="Freeform 212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5" name="Freeform 213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6" name="Freeform 214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67" name="Freeform 215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68" name="Group 216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100569" name="Freeform 21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0" name="Freeform 21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1" name="Freeform 219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2" name="Freeform 220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3" name="Freeform 221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4" name="Freeform 222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5" name="Freeform 223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76" name="Freeform 224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0577" name="Group 225"/>
          <p:cNvGrpSpPr>
            <a:grpSpLocks/>
          </p:cNvGrpSpPr>
          <p:nvPr/>
        </p:nvGrpSpPr>
        <p:grpSpPr bwMode="auto">
          <a:xfrm>
            <a:off x="5148263" y="153988"/>
            <a:ext cx="2268537" cy="2217737"/>
            <a:chOff x="158" y="300"/>
            <a:chExt cx="1429" cy="1397"/>
          </a:xfrm>
        </p:grpSpPr>
        <p:grpSp>
          <p:nvGrpSpPr>
            <p:cNvPr id="100578" name="Group 226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100579" name="Freeform 22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0" name="Freeform 22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1" name="Freeform 229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2" name="Freeform 230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3" name="Freeform 231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4" name="Freeform 232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5" name="Freeform 233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6" name="Freeform 234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87" name="Group 235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100588" name="Freeform 236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89" name="Freeform 237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0" name="Freeform 238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1" name="Freeform 239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2" name="Freeform 240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3" name="Freeform 241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4" name="Freeform 242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5" name="Freeform 243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596" name="Group 244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100597" name="Freeform 245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8" name="Freeform 246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599" name="Freeform 247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0" name="Freeform 248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1" name="Freeform 249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2" name="Freeform 250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3" name="Freeform 251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4" name="Freeform 252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0605" name="Group 253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100606" name="Freeform 254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7" name="Freeform 255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8" name="Freeform 256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09" name="Freeform 257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10" name="Freeform 258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11" name="Freeform 259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12" name="Freeform 260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0613" name="Freeform 261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2359025" y="3014663"/>
            <a:ext cx="827088" cy="827087"/>
            <a:chOff x="4896" y="816"/>
            <a:chExt cx="480" cy="528"/>
          </a:xfrm>
        </p:grpSpPr>
        <p:sp>
          <p:nvSpPr>
            <p:cNvPr id="100355" name="Oval 3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0356" name="Oval 4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100616" name="AutoShape 264"/>
          <p:cNvSpPr>
            <a:spLocks noChangeArrowheads="1"/>
          </p:cNvSpPr>
          <p:nvPr/>
        </p:nvSpPr>
        <p:spPr bwMode="auto">
          <a:xfrm>
            <a:off x="4302125" y="1304925"/>
            <a:ext cx="539750" cy="4248150"/>
          </a:xfrm>
          <a:prstGeom prst="upArrow">
            <a:avLst>
              <a:gd name="adj1" fmla="val 50000"/>
              <a:gd name="adj2" fmla="val 196765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00617" name="Text Box 265"/>
          <p:cNvSpPr txBox="1">
            <a:spLocks noChangeArrowheads="1"/>
          </p:cNvSpPr>
          <p:nvPr/>
        </p:nvSpPr>
        <p:spPr bwMode="auto">
          <a:xfrm>
            <a:off x="4084638" y="331788"/>
            <a:ext cx="973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3600"/>
              <a:t>N</a:t>
            </a:r>
          </a:p>
        </p:txBody>
      </p:sp>
      <p:sp>
        <p:nvSpPr>
          <p:cNvPr id="100618" name="Text Box 266"/>
          <p:cNvSpPr txBox="1">
            <a:spLocks noChangeArrowheads="1"/>
          </p:cNvSpPr>
          <p:nvPr/>
        </p:nvSpPr>
        <p:spPr bwMode="auto">
          <a:xfrm>
            <a:off x="4084638" y="5884863"/>
            <a:ext cx="973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3600" dirty="0"/>
              <a:t>S</a:t>
            </a:r>
          </a:p>
        </p:txBody>
      </p:sp>
      <p:sp>
        <p:nvSpPr>
          <p:cNvPr id="256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100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3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0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750"/>
                                        <p:tgtEl>
                                          <p:spTgt spid="10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1000"/>
                                        <p:tgtEl>
                                          <p:spTgt spid="10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0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10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75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0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750"/>
                                        <p:tgtEl>
                                          <p:spTgt spid="10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1" dur="1000"/>
                                        <p:tgtEl>
                                          <p:spTgt spid="10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10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100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750"/>
                                        <p:tgtEl>
                                          <p:spTgt spid="10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0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750"/>
                                        <p:tgtEl>
                                          <p:spTgt spid="10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8" dur="1000"/>
                                        <p:tgtEl>
                                          <p:spTgt spid="100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750"/>
                                        <p:tgtEl>
                                          <p:spTgt spid="100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750"/>
                                        <p:tgtEl>
                                          <p:spTgt spid="100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750"/>
                                        <p:tgtEl>
                                          <p:spTgt spid="100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1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  <p:bldP spid="257" grpId="0" animBg="1"/>
      <p:bldP spid="100531" grpId="0" animBg="1"/>
      <p:bldP spid="100532" grpId="0" animBg="1"/>
      <p:bldP spid="100614" grpId="0" animBg="1"/>
      <p:bldP spid="100615" grpId="0" animBg="1"/>
      <p:bldP spid="100616" grpId="0" animBg="1"/>
      <p:bldP spid="100617" grpId="0"/>
      <p:bldP spid="100618" grpId="0"/>
      <p:bldP spid="25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65BB8-1A20-4D7D-8BA7-E4A454305C10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61DC-C4C7-4061-A7D6-D73A2025C631}" type="slidenum">
              <a:rPr lang="en-AU" altLang="en-US"/>
              <a:pPr/>
              <a:t>11</a:t>
            </a:fld>
            <a:endParaRPr lang="en-AU" altLang="en-US"/>
          </a:p>
        </p:txBody>
      </p:sp>
      <p:pic>
        <p:nvPicPr>
          <p:cNvPr id="116740" name="Picture 4" descr="Fig_5_10_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914525"/>
            <a:ext cx="8640762" cy="302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  <p:sp>
        <p:nvSpPr>
          <p:cNvPr id="8" name="AutoShape 264"/>
          <p:cNvSpPr>
            <a:spLocks noChangeArrowheads="1"/>
          </p:cNvSpPr>
          <p:nvPr/>
        </p:nvSpPr>
        <p:spPr bwMode="auto">
          <a:xfrm rot="16200000">
            <a:off x="4302125" y="1304925"/>
            <a:ext cx="539750" cy="4248150"/>
          </a:xfrm>
          <a:prstGeom prst="upArrow">
            <a:avLst>
              <a:gd name="adj1" fmla="val 50000"/>
              <a:gd name="adj2" fmla="val 196765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9" name="AutoShape 264"/>
          <p:cNvSpPr>
            <a:spLocks noChangeArrowheads="1"/>
          </p:cNvSpPr>
          <p:nvPr/>
        </p:nvSpPr>
        <p:spPr bwMode="auto">
          <a:xfrm rot="5400000" flipH="1">
            <a:off x="4302919" y="-479425"/>
            <a:ext cx="539750" cy="4248150"/>
          </a:xfrm>
          <a:prstGeom prst="upArrow">
            <a:avLst>
              <a:gd name="adj1" fmla="val 50000"/>
              <a:gd name="adj2" fmla="val 196765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0" name="AutoShape 264"/>
          <p:cNvSpPr>
            <a:spLocks noChangeArrowheads="1"/>
          </p:cNvSpPr>
          <p:nvPr/>
        </p:nvSpPr>
        <p:spPr bwMode="auto">
          <a:xfrm rot="5400000" flipH="1">
            <a:off x="4440632" y="3072443"/>
            <a:ext cx="539750" cy="4248150"/>
          </a:xfrm>
          <a:prstGeom prst="upArrow">
            <a:avLst>
              <a:gd name="adj1" fmla="val 50000"/>
              <a:gd name="adj2" fmla="val 196765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5116-4A61-42A0-83C9-1D4D25FE621E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C29-CC1D-4335-AF79-88211EAA5C01}" type="slidenum">
              <a:rPr lang="en-AU" altLang="en-US"/>
              <a:pPr/>
              <a:t>12</a:t>
            </a:fld>
            <a:endParaRPr lang="en-AU" altLang="en-US"/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1673225" y="798513"/>
            <a:ext cx="5795963" cy="1476375"/>
          </a:xfrm>
          <a:prstGeom prst="rect">
            <a:avLst/>
          </a:prstGeom>
          <a:solidFill>
            <a:srgbClr val="0000FF"/>
          </a:solidFill>
          <a:ln w="1016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103450" name="Text Box 26"/>
          <p:cNvSpPr txBox="1">
            <a:spLocks noChangeArrowheads="1"/>
          </p:cNvSpPr>
          <p:nvPr/>
        </p:nvSpPr>
        <p:spPr bwMode="auto">
          <a:xfrm>
            <a:off x="1584325" y="1155700"/>
            <a:ext cx="827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4400" b="1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6624638" y="1155700"/>
            <a:ext cx="8270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4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03453" name="Text Box 29"/>
          <p:cNvSpPr txBox="1">
            <a:spLocks noChangeArrowheads="1"/>
          </p:cNvSpPr>
          <p:nvPr/>
        </p:nvSpPr>
        <p:spPr bwMode="auto">
          <a:xfrm>
            <a:off x="3240088" y="3429000"/>
            <a:ext cx="2663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5400" dirty="0" err="1"/>
              <a:t>F</a:t>
            </a:r>
            <a:r>
              <a:rPr lang="en-US" altLang="en-US" sz="5400" baseline="-25000" dirty="0" err="1"/>
              <a:t>m</a:t>
            </a:r>
            <a:r>
              <a:rPr lang="en-US" altLang="en-US" sz="5400" dirty="0"/>
              <a:t> = IN</a:t>
            </a:r>
            <a:endParaRPr lang="en-AU" altLang="en-US" sz="5400" dirty="0"/>
          </a:p>
        </p:txBody>
      </p:sp>
      <p:graphicFrame>
        <p:nvGraphicFramePr>
          <p:cNvPr id="103454" name="Object 30"/>
          <p:cNvGraphicFramePr>
            <a:graphicFrameLocks noChangeAspect="1"/>
          </p:cNvGraphicFramePr>
          <p:nvPr/>
        </p:nvGraphicFramePr>
        <p:xfrm>
          <a:off x="3392488" y="4545013"/>
          <a:ext cx="2359025" cy="178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81" name="Equation" r:id="rId3" imgW="571320" imgH="431640" progId="Equation.3">
                  <p:embed/>
                </p:oleObj>
              </mc:Choice>
              <mc:Fallback>
                <p:oleObj name="Equation" r:id="rId3" imgW="571320" imgH="4316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2488" y="4545013"/>
                        <a:ext cx="2359025" cy="178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3462" name="Group 38"/>
          <p:cNvGrpSpPr>
            <a:grpSpLocks/>
          </p:cNvGrpSpPr>
          <p:nvPr/>
        </p:nvGrpSpPr>
        <p:grpSpPr bwMode="auto">
          <a:xfrm>
            <a:off x="2254250" y="557213"/>
            <a:ext cx="4613275" cy="3122612"/>
            <a:chOff x="1420" y="351"/>
            <a:chExt cx="2906" cy="1967"/>
          </a:xfrm>
        </p:grpSpPr>
        <p:sp>
          <p:nvSpPr>
            <p:cNvPr id="103439" name="Line 15"/>
            <p:cNvSpPr>
              <a:spLocks noChangeShapeType="1"/>
            </p:cNvSpPr>
            <p:nvPr/>
          </p:nvSpPr>
          <p:spPr bwMode="auto">
            <a:xfrm>
              <a:off x="4309" y="1433"/>
              <a:ext cx="0" cy="862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29" name="Freeform 5"/>
            <p:cNvSpPr>
              <a:spLocks/>
            </p:cNvSpPr>
            <p:nvPr/>
          </p:nvSpPr>
          <p:spPr bwMode="auto">
            <a:xfrm>
              <a:off x="1420" y="351"/>
              <a:ext cx="347" cy="1967"/>
            </a:xfrm>
            <a:custGeom>
              <a:avLst/>
              <a:gdLst>
                <a:gd name="T0" fmla="*/ 0 w 347"/>
                <a:gd name="T1" fmla="*/ 1967 h 1967"/>
                <a:gd name="T2" fmla="*/ 114 w 347"/>
                <a:gd name="T3" fmla="*/ 606 h 1967"/>
                <a:gd name="T4" fmla="*/ 239 w 347"/>
                <a:gd name="T5" fmla="*/ 54 h 1967"/>
                <a:gd name="T6" fmla="*/ 347 w 347"/>
                <a:gd name="T7" fmla="*/ 144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1967">
                  <a:moveTo>
                    <a:pt x="0" y="1967"/>
                  </a:moveTo>
                  <a:cubicBezTo>
                    <a:pt x="19" y="1740"/>
                    <a:pt x="74" y="925"/>
                    <a:pt x="114" y="606"/>
                  </a:cubicBezTo>
                  <a:cubicBezTo>
                    <a:pt x="154" y="287"/>
                    <a:pt x="200" y="131"/>
                    <a:pt x="239" y="54"/>
                  </a:cubicBezTo>
                  <a:cubicBezTo>
                    <a:pt x="290" y="0"/>
                    <a:pt x="324" y="125"/>
                    <a:pt x="347" y="144"/>
                  </a:cubicBezTo>
                </a:path>
              </a:pathLst>
            </a:custGeom>
            <a:noFill/>
            <a:ln w="1270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44" name="Freeform 20"/>
            <p:cNvSpPr>
              <a:spLocks/>
            </p:cNvSpPr>
            <p:nvPr/>
          </p:nvSpPr>
          <p:spPr bwMode="auto">
            <a:xfrm>
              <a:off x="1791" y="357"/>
              <a:ext cx="411" cy="1208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57" name="Freeform 33"/>
            <p:cNvSpPr>
              <a:spLocks/>
            </p:cNvSpPr>
            <p:nvPr/>
          </p:nvSpPr>
          <p:spPr bwMode="auto">
            <a:xfrm>
              <a:off x="2215" y="357"/>
              <a:ext cx="411" cy="1208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58" name="Freeform 34"/>
            <p:cNvSpPr>
              <a:spLocks/>
            </p:cNvSpPr>
            <p:nvPr/>
          </p:nvSpPr>
          <p:spPr bwMode="auto">
            <a:xfrm>
              <a:off x="2640" y="357"/>
              <a:ext cx="411" cy="1208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59" name="Freeform 35"/>
            <p:cNvSpPr>
              <a:spLocks/>
            </p:cNvSpPr>
            <p:nvPr/>
          </p:nvSpPr>
          <p:spPr bwMode="auto">
            <a:xfrm>
              <a:off x="3065" y="357"/>
              <a:ext cx="411" cy="1208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60" name="Freeform 36"/>
            <p:cNvSpPr>
              <a:spLocks/>
            </p:cNvSpPr>
            <p:nvPr/>
          </p:nvSpPr>
          <p:spPr bwMode="auto">
            <a:xfrm>
              <a:off x="3490" y="357"/>
              <a:ext cx="411" cy="1208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03461" name="Freeform 37"/>
            <p:cNvSpPr>
              <a:spLocks/>
            </p:cNvSpPr>
            <p:nvPr/>
          </p:nvSpPr>
          <p:spPr bwMode="auto">
            <a:xfrm>
              <a:off x="3915" y="357"/>
              <a:ext cx="411" cy="1208"/>
            </a:xfrm>
            <a:custGeom>
              <a:avLst/>
              <a:gdLst>
                <a:gd name="T0" fmla="*/ 0 w 411"/>
                <a:gd name="T1" fmla="*/ 1072 h 1208"/>
                <a:gd name="T2" fmla="*/ 110 w 411"/>
                <a:gd name="T3" fmla="*/ 1143 h 1208"/>
                <a:gd name="T4" fmla="*/ 228 w 411"/>
                <a:gd name="T5" fmla="*/ 683 h 1208"/>
                <a:gd name="T6" fmla="*/ 317 w 411"/>
                <a:gd name="T7" fmla="*/ 63 h 1208"/>
                <a:gd name="T8" fmla="*/ 411 w 411"/>
                <a:gd name="T9" fmla="*/ 139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1208">
                  <a:moveTo>
                    <a:pt x="0" y="1072"/>
                  </a:moveTo>
                  <a:cubicBezTo>
                    <a:pt x="19" y="1084"/>
                    <a:pt x="72" y="1208"/>
                    <a:pt x="110" y="1143"/>
                  </a:cubicBezTo>
                  <a:cubicBezTo>
                    <a:pt x="153" y="1064"/>
                    <a:pt x="194" y="863"/>
                    <a:pt x="228" y="683"/>
                  </a:cubicBezTo>
                  <a:cubicBezTo>
                    <a:pt x="262" y="503"/>
                    <a:pt x="287" y="154"/>
                    <a:pt x="317" y="63"/>
                  </a:cubicBezTo>
                  <a:cubicBezTo>
                    <a:pt x="368" y="0"/>
                    <a:pt x="392" y="123"/>
                    <a:pt x="411" y="139"/>
                  </a:cubicBezTo>
                </a:path>
              </a:pathLst>
            </a:custGeom>
            <a:noFill/>
            <a:ln w="1016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03456" name="Group 32"/>
          <p:cNvGrpSpPr>
            <a:grpSpLocks/>
          </p:cNvGrpSpPr>
          <p:nvPr/>
        </p:nvGrpSpPr>
        <p:grpSpPr bwMode="auto">
          <a:xfrm>
            <a:off x="1655763" y="2384425"/>
            <a:ext cx="828675" cy="827088"/>
            <a:chOff x="1043" y="1502"/>
            <a:chExt cx="522" cy="521"/>
          </a:xfrm>
        </p:grpSpPr>
        <p:sp>
          <p:nvSpPr>
            <p:cNvPr id="103447" name="AutoShape 23"/>
            <p:cNvSpPr>
              <a:spLocks noChangeArrowheads="1"/>
            </p:cNvSpPr>
            <p:nvPr/>
          </p:nvSpPr>
          <p:spPr bwMode="auto">
            <a:xfrm rot="251869">
              <a:off x="1384" y="1502"/>
              <a:ext cx="181" cy="521"/>
            </a:xfrm>
            <a:prstGeom prst="upArrow">
              <a:avLst>
                <a:gd name="adj1" fmla="val 50000"/>
                <a:gd name="adj2" fmla="val 71961"/>
              </a:avLst>
            </a:prstGeom>
            <a:solidFill>
              <a:srgbClr val="FFFF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03455" name="Text Box 31"/>
            <p:cNvSpPr txBox="1">
              <a:spLocks noChangeArrowheads="1"/>
            </p:cNvSpPr>
            <p:nvPr/>
          </p:nvSpPr>
          <p:spPr bwMode="auto">
            <a:xfrm>
              <a:off x="1043" y="1561"/>
              <a:ext cx="27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3600"/>
                <a:t>I</a:t>
              </a:r>
              <a:endParaRPr lang="en-AU" altLang="en-US" sz="3600"/>
            </a:p>
          </p:txBody>
        </p:sp>
      </p:grpSp>
      <p:sp>
        <p:nvSpPr>
          <p:cNvPr id="103463" name="Text Box 39"/>
          <p:cNvSpPr txBox="1">
            <a:spLocks noChangeArrowheads="1"/>
          </p:cNvSpPr>
          <p:nvPr/>
        </p:nvSpPr>
        <p:spPr bwMode="auto">
          <a:xfrm>
            <a:off x="6300788" y="4221163"/>
            <a:ext cx="2160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 dirty="0" err="1"/>
              <a:t>F</a:t>
            </a:r>
            <a:r>
              <a:rPr lang="en-US" altLang="en-US" sz="2400" baseline="-25000" dirty="0" err="1"/>
              <a:t>m</a:t>
            </a:r>
            <a:r>
              <a:rPr lang="en-US" altLang="en-US" sz="2400" dirty="0"/>
              <a:t> = </a:t>
            </a:r>
            <a:r>
              <a:rPr lang="en-US" altLang="en-US" sz="2400" dirty="0" err="1"/>
              <a:t>MMF</a:t>
            </a:r>
            <a:endParaRPr lang="en-AU" altLang="en-US" sz="2400" dirty="0"/>
          </a:p>
        </p:txBody>
      </p:sp>
      <p:sp>
        <p:nvSpPr>
          <p:cNvPr id="103464" name="Text Box 40"/>
          <p:cNvSpPr txBox="1">
            <a:spLocks noChangeArrowheads="1"/>
          </p:cNvSpPr>
          <p:nvPr/>
        </p:nvSpPr>
        <p:spPr bwMode="auto">
          <a:xfrm>
            <a:off x="6300788" y="5229225"/>
            <a:ext cx="2592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>
                <a:latin typeface="Bradley Hand ITC" pitchFamily="66" charset="0"/>
              </a:rPr>
              <a:t>R</a:t>
            </a:r>
            <a:r>
              <a:rPr lang="en-US" altLang="en-US" sz="2400" baseline="-25000"/>
              <a:t>m</a:t>
            </a:r>
            <a:r>
              <a:rPr lang="en-US" altLang="en-US" sz="2400"/>
              <a:t> = Reluctance</a:t>
            </a:r>
            <a:endParaRPr lang="en-AU" altLang="en-US" sz="2400"/>
          </a:p>
        </p:txBody>
      </p:sp>
      <p:sp>
        <p:nvSpPr>
          <p:cNvPr id="25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50" grpId="0"/>
      <p:bldP spid="103451" grpId="0"/>
      <p:bldP spid="103453" grpId="0"/>
      <p:bldP spid="103463" grpId="0"/>
      <p:bldP spid="103464" grpId="0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E83CB-4AA4-440D-9485-5FF2FA475C74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28E20-07CF-41C5-8657-82E56ABE2A8D}" type="slidenum">
              <a:rPr lang="en-AU" altLang="en-US"/>
              <a:pPr/>
              <a:t>13</a:t>
            </a:fld>
            <a:endParaRPr lang="en-AU" altLang="en-US"/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700338" y="368300"/>
            <a:ext cx="37449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</a:t>
            </a:r>
            <a:endParaRPr lang="en-AU" altLang="en-US" sz="36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347663" y="1125538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/>
              <a:t>Tractive</a:t>
            </a:r>
            <a:endParaRPr lang="en-AU" altLang="en-US" sz="2400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1835150" y="1125538"/>
            <a:ext cx="67294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008000"/>
                </a:solidFill>
              </a:rPr>
              <a:t>Attracts an armature to a pole face. The mechanism is attached to the armature.</a:t>
            </a:r>
            <a:endParaRPr lang="en-AU" altLang="en-US" sz="2400">
              <a:solidFill>
                <a:srgbClr val="008000"/>
              </a:solidFill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1835150" y="1965325"/>
            <a:ext cx="6729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0033CC"/>
                </a:solidFill>
              </a:rPr>
              <a:t>Relays, Contactors, Buzzers, Bells.</a:t>
            </a:r>
            <a:endParaRPr lang="en-AU" altLang="en-US" sz="2400">
              <a:solidFill>
                <a:srgbClr val="0033CC"/>
              </a:solidFill>
            </a:endParaRPr>
          </a:p>
        </p:txBody>
      </p:sp>
      <p:pic>
        <p:nvPicPr>
          <p:cNvPr id="106511" name="Picture 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2565400"/>
            <a:ext cx="4235450" cy="403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1" grpId="0"/>
      <p:bldP spid="106502" grpId="0"/>
      <p:bldP spid="106503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9E1AC-D722-4C24-A10A-559CDE9EADF1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907C6-D892-4E53-BA64-0087C3D194F5}" type="slidenum">
              <a:rPr lang="en-AU" altLang="en-US"/>
              <a:pPr/>
              <a:t>14</a:t>
            </a:fld>
            <a:endParaRPr lang="en-AU" altLang="en-US"/>
          </a:p>
        </p:txBody>
      </p:sp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2700338" y="368300"/>
            <a:ext cx="37449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</a:t>
            </a:r>
            <a:endParaRPr lang="en-AU" altLang="en-US" sz="36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347663" y="1171575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/>
              <a:t>Solenoid</a:t>
            </a:r>
            <a:endParaRPr lang="en-AU" altLang="en-US" sz="2400"/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1835150" y="1171575"/>
            <a:ext cx="6729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008000"/>
                </a:solidFill>
              </a:rPr>
              <a:t>Attracts a sliding plunger into the coil.</a:t>
            </a:r>
            <a:endParaRPr lang="en-AU" altLang="en-US" sz="2400">
              <a:solidFill>
                <a:srgbClr val="008000"/>
              </a:solidFill>
            </a:endParaRPr>
          </a:p>
        </p:txBody>
      </p:sp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1835150" y="1676400"/>
            <a:ext cx="7129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0033CC"/>
                </a:solidFill>
              </a:rPr>
              <a:t>Valves, Relays, Brakes,</a:t>
            </a:r>
            <a:r>
              <a:rPr lang="en-US" altLang="en-US" sz="2400"/>
              <a:t> </a:t>
            </a:r>
            <a:r>
              <a:rPr lang="en-US" altLang="en-US" sz="2400">
                <a:solidFill>
                  <a:srgbClr val="0033CC"/>
                </a:solidFill>
              </a:rPr>
              <a:t>Contactors, Door Chimes.</a:t>
            </a:r>
            <a:endParaRPr lang="en-AU" altLang="en-US" sz="2400">
              <a:solidFill>
                <a:srgbClr val="0033CC"/>
              </a:solidFill>
            </a:endParaRPr>
          </a:p>
        </p:txBody>
      </p:sp>
      <p:pic>
        <p:nvPicPr>
          <p:cNvPr id="119820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36838"/>
            <a:ext cx="5943600" cy="376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9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/>
      <p:bldP spid="119815" grpId="0"/>
      <p:bldP spid="119816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D043-49E3-4668-938B-3EEBF367B657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6DD8B-7510-40D0-89B3-5B25FF2983B3}" type="slidenum">
              <a:rPr lang="en-AU" altLang="en-US"/>
              <a:pPr/>
              <a:t>15</a:t>
            </a:fld>
            <a:endParaRPr lang="en-AU" altLang="en-US"/>
          </a:p>
        </p:txBody>
      </p:sp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2700338" y="368300"/>
            <a:ext cx="37449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</a:t>
            </a:r>
            <a:endParaRPr lang="en-AU" altLang="en-US" sz="3600" u="sng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311150" y="1089025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/>
              <a:t>Lifting</a:t>
            </a:r>
            <a:endParaRPr lang="en-AU" altLang="en-US" sz="2400"/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1835150" y="1089025"/>
            <a:ext cx="6729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008000"/>
                </a:solidFill>
              </a:rPr>
              <a:t>Attracts magnetic material to the pole face.</a:t>
            </a:r>
            <a:endParaRPr lang="en-AU" altLang="en-US" sz="2400">
              <a:solidFill>
                <a:srgbClr val="008000"/>
              </a:solidFill>
            </a:endParaRPr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1835150" y="1520825"/>
            <a:ext cx="6732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>
                <a:solidFill>
                  <a:srgbClr val="0033CC"/>
                </a:solidFill>
              </a:rPr>
              <a:t>Clutch, Chuck, Seperator, Lifting Magnets.</a:t>
            </a:r>
            <a:endParaRPr lang="en-AU" altLang="en-US" sz="2400">
              <a:solidFill>
                <a:srgbClr val="0033CC"/>
              </a:solidFill>
            </a:endParaRPr>
          </a:p>
        </p:txBody>
      </p:sp>
      <p:pic>
        <p:nvPicPr>
          <p:cNvPr id="120847" name="Picture 15" descr="MCj0250942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2106613"/>
            <a:ext cx="5221288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0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0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1" grpId="0"/>
      <p:bldP spid="120842" grpId="0"/>
      <p:bldP spid="120843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BC59-4E36-4F40-AD42-15AA450D9079}" type="datetime1">
              <a:rPr lang="en-AU"/>
              <a:pPr/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7F67-C2EC-4172-BC71-69AC101A0F1D}" type="slidenum">
              <a:rPr lang="en-AU"/>
              <a:pPr/>
              <a:t>16</a:t>
            </a:fld>
            <a:endParaRPr lang="en-AU"/>
          </a:p>
        </p:txBody>
      </p:sp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1652772" y="1608891"/>
            <a:ext cx="5838458" cy="1015663"/>
          </a:xfrm>
          <a:prstGeom prst="rect">
            <a:avLst/>
          </a:prstGeom>
        </p:spPr>
        <p:txBody>
          <a:bodyPr wrap="none" fromWordArt="1">
            <a:spAutoFit/>
          </a:bodyPr>
          <a:lstStyle/>
          <a:p>
            <a:pPr algn="ctr"/>
            <a:r>
              <a:rPr lang="en-AU" sz="6000" i="0" u="none" kern="10" dirty="0">
                <a:solidFill>
                  <a:schemeClr val="tx1"/>
                </a:solidFill>
                <a:latin typeface="Impact"/>
              </a:rPr>
              <a:t>Practical </a:t>
            </a:r>
            <a:r>
              <a:rPr lang="en-AU" sz="6000" i="0" u="none" kern="10" dirty="0" smtClean="0">
                <a:solidFill>
                  <a:schemeClr val="tx1"/>
                </a:solidFill>
                <a:latin typeface="Impact"/>
              </a:rPr>
              <a:t>Exercise</a:t>
            </a:r>
            <a:endParaRPr lang="en-AU" sz="6000" i="0" u="none" kern="10" dirty="0">
              <a:solidFill>
                <a:schemeClr val="tx1"/>
              </a:solidFill>
              <a:latin typeface="Impact"/>
            </a:endParaRPr>
          </a:p>
        </p:txBody>
      </p:sp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1591063" y="4233445"/>
            <a:ext cx="5963492" cy="1015663"/>
          </a:xfrm>
          <a:prstGeom prst="rect">
            <a:avLst/>
          </a:prstGeom>
        </p:spPr>
        <p:txBody>
          <a:bodyPr wrap="none" fromWordArt="1">
            <a:spAutoFit/>
          </a:bodyPr>
          <a:lstStyle/>
          <a:p>
            <a:pPr algn="ctr"/>
            <a:r>
              <a:rPr lang="en-AU" sz="6000" i="0" u="none" kern="10" dirty="0" smtClean="0">
                <a:solidFill>
                  <a:schemeClr val="tx1"/>
                </a:solidFill>
                <a:latin typeface="Impact"/>
              </a:rPr>
              <a:t>Electromagnetism</a:t>
            </a:r>
            <a:endParaRPr lang="en-AU" sz="6000" i="0" u="none" kern="10" dirty="0">
              <a:solidFill>
                <a:schemeClr val="tx1"/>
              </a:solidFill>
              <a:latin typeface="Impact"/>
            </a:endParaRPr>
          </a:p>
        </p:txBody>
      </p:sp>
      <p:sp>
        <p:nvSpPr>
          <p:cNvPr id="9" name="Oval 9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i="0" u="none">
                <a:solidFill>
                  <a:schemeClr val="tx1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23659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772B-9A04-49B9-A968-86DE17ABBED4}" type="datetime1">
              <a:rPr lang="en-AU" altLang="en-US" smtClean="0"/>
              <a:t>27/11/2018</a:t>
            </a:fld>
            <a:endParaRPr lang="en-AU" alt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92B-7C5D-465A-8524-458ACF51655C}" type="slidenum">
              <a:rPr lang="en-AU" altLang="en-US"/>
              <a:pPr/>
              <a:t>2</a:t>
            </a:fld>
            <a:endParaRPr lang="en-AU" altLang="en-US"/>
          </a:p>
        </p:txBody>
      </p:sp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800" dirty="0"/>
              <a:t>Objectives</a:t>
            </a: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684213" y="877168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/>
              <a:t>At the end of this section students should be able to: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684213" y="1335236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1.	Draw the magnetic field pattern around a current carrying conductor and solenoid.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684213" y="2098104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2.	State and Apply the Right Hand Rules for Conductors and Solenoids.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684213" y="2860972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3.	Draw the field patterns around two adjacent current carrying conductors.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684213" y="3623840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4.	Describe the forces between two adjacent current carrying conductors.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684213" y="438670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5.	List the factors that determine the field strength of an electromagnet.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684213" y="5149576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>
                <a:latin typeface="Comic Sans MS" pitchFamily="66" charset="0"/>
              </a:rPr>
              <a:t>6.	Define the term Magnetomotive Force and calculate its value.</a:t>
            </a: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684213" y="5912445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92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715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itchFamily="66" charset="0"/>
              </a:rPr>
              <a:t>7.	List practical applications for electromagnets.</a:t>
            </a:r>
          </a:p>
        </p:txBody>
      </p:sp>
      <p:sp>
        <p:nvSpPr>
          <p:cNvPr id="15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3CCC0-88FC-463F-9A21-AF0012B6D4C9}" type="datetime1">
              <a:rPr lang="en-AU" altLang="en-US" smtClean="0"/>
              <a:t>27/11/2018</a:t>
            </a:fld>
            <a:endParaRPr lang="en-AU" alt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6238F-5CDF-4F67-B4D6-21A3B90AA058}" type="slidenum">
              <a:rPr lang="en-AU" altLang="en-US"/>
              <a:pPr/>
              <a:t>3</a:t>
            </a:fld>
            <a:endParaRPr lang="en-AU" altLang="en-US"/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733550"/>
            <a:ext cx="5832475" cy="442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1422400" y="549275"/>
            <a:ext cx="6300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3600"/>
              <a:t>Electromagnetic Field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5940425" y="1233488"/>
            <a:ext cx="2881313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altLang="en-US" sz="2400" b="1" dirty="0">
                <a:solidFill>
                  <a:schemeClr val="accent2"/>
                </a:solidFill>
              </a:rPr>
              <a:t>RN Video Part </a:t>
            </a:r>
            <a:r>
              <a:rPr lang="en-AU" altLang="en-US" sz="2400" b="1" dirty="0" smtClean="0">
                <a:solidFill>
                  <a:schemeClr val="accent2"/>
                </a:solidFill>
              </a:rPr>
              <a:t>4</a:t>
            </a:r>
          </a:p>
          <a:p>
            <a:pPr algn="ctr">
              <a:spcBef>
                <a:spcPts val="600"/>
              </a:spcBef>
            </a:pPr>
            <a:r>
              <a:rPr lang="en-AU" altLang="en-US" sz="2400" b="1" dirty="0" smtClean="0">
                <a:solidFill>
                  <a:schemeClr val="accent2"/>
                </a:solidFill>
              </a:rPr>
              <a:t>and</a:t>
            </a:r>
            <a:endParaRPr lang="en-AU" altLang="en-US" sz="2400" b="1" dirty="0">
              <a:solidFill>
                <a:schemeClr val="accent2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en-AU" altLang="en-US" sz="2400" b="1" dirty="0">
                <a:solidFill>
                  <a:schemeClr val="accent2"/>
                </a:solidFill>
              </a:rPr>
              <a:t>AIMS Video</a:t>
            </a:r>
          </a:p>
        </p:txBody>
      </p:sp>
      <p:sp>
        <p:nvSpPr>
          <p:cNvPr id="9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  <p:bldP spid="113670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9A1EE-A1FE-4438-957D-4066C4208352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178A-0F68-4FF6-9897-541E5C7813F6}" type="slidenum">
              <a:rPr lang="en-AU" altLang="en-US"/>
              <a:pPr/>
              <a:t>4</a:t>
            </a:fld>
            <a:endParaRPr lang="en-AU" altLang="en-US"/>
          </a:p>
        </p:txBody>
      </p:sp>
      <p:pic>
        <p:nvPicPr>
          <p:cNvPr id="9933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" t="6169" r="3627" b="12608"/>
          <a:stretch>
            <a:fillRect/>
          </a:stretch>
        </p:blipFill>
        <p:spPr bwMode="auto">
          <a:xfrm>
            <a:off x="539750" y="515938"/>
            <a:ext cx="8353425" cy="564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1A7E-92BD-4DFC-AA6E-EC843230C94B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FF6-5E57-4306-8E72-735B9C32D912}" type="slidenum">
              <a:rPr lang="en-AU" altLang="en-US"/>
              <a:pPr/>
              <a:t>5</a:t>
            </a:fld>
            <a:endParaRPr lang="en-AU" altLang="en-US"/>
          </a:p>
        </p:txBody>
      </p:sp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474663"/>
            <a:ext cx="7308850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1616-CF9F-4278-A2A5-5F6F0B8F3A6B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8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842B6-9001-4BE8-B4C0-403588BBEB3D}" type="slidenum">
              <a:rPr lang="en-AU" altLang="en-US"/>
              <a:pPr/>
              <a:t>6</a:t>
            </a:fld>
            <a:endParaRPr lang="en-AU" altLang="en-US"/>
          </a:p>
        </p:txBody>
      </p:sp>
      <p:grpSp>
        <p:nvGrpSpPr>
          <p:cNvPr id="98322" name="Group 18"/>
          <p:cNvGrpSpPr>
            <a:grpSpLocks/>
          </p:cNvGrpSpPr>
          <p:nvPr/>
        </p:nvGrpSpPr>
        <p:grpSpPr bwMode="auto">
          <a:xfrm>
            <a:off x="1003300" y="1184275"/>
            <a:ext cx="762000" cy="838200"/>
            <a:chOff x="4896" y="816"/>
            <a:chExt cx="480" cy="528"/>
          </a:xfrm>
        </p:grpSpPr>
        <p:sp>
          <p:nvSpPr>
            <p:cNvPr id="98323" name="Oval 19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98324" name="Oval 20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771775" y="1208088"/>
            <a:ext cx="3598863" cy="792162"/>
            <a:chOff x="2771775" y="1208088"/>
            <a:chExt cx="3598863" cy="792162"/>
          </a:xfrm>
        </p:grpSpPr>
        <p:sp>
          <p:nvSpPr>
            <p:cNvPr id="2" name="Rectangle 1"/>
            <p:cNvSpPr/>
            <p:nvPr/>
          </p:nvSpPr>
          <p:spPr bwMode="auto">
            <a:xfrm>
              <a:off x="2872596" y="1208088"/>
              <a:ext cx="3407434" cy="765379"/>
            </a:xfrm>
            <a:custGeom>
              <a:avLst/>
              <a:gdLst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46033 w 3246033"/>
                <a:gd name="connsiteY2" fmla="*/ 765379 h 765379"/>
                <a:gd name="connsiteX3" fmla="*/ 0 w 3246033"/>
                <a:gd name="connsiteY3" fmla="*/ 765379 h 765379"/>
                <a:gd name="connsiteX4" fmla="*/ 0 w 3246033"/>
                <a:gd name="connsiteY4" fmla="*/ 0 h 765379"/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39697 w 3246033"/>
                <a:gd name="connsiteY2" fmla="*/ 284282 h 765379"/>
                <a:gd name="connsiteX3" fmla="*/ 3246033 w 3246033"/>
                <a:gd name="connsiteY3" fmla="*/ 765379 h 765379"/>
                <a:gd name="connsiteX4" fmla="*/ 0 w 3246033"/>
                <a:gd name="connsiteY4" fmla="*/ 765379 h 765379"/>
                <a:gd name="connsiteX5" fmla="*/ 0 w 3246033"/>
                <a:gd name="connsiteY5" fmla="*/ 0 h 765379"/>
                <a:gd name="connsiteX0" fmla="*/ 0 w 3325961"/>
                <a:gd name="connsiteY0" fmla="*/ 0 h 765379"/>
                <a:gd name="connsiteX1" fmla="*/ 3246033 w 3325961"/>
                <a:gd name="connsiteY1" fmla="*/ 0 h 765379"/>
                <a:gd name="connsiteX2" fmla="*/ 3325961 w 3325961"/>
                <a:gd name="connsiteY2" fmla="*/ 198018 h 765379"/>
                <a:gd name="connsiteX3" fmla="*/ 3246033 w 3325961"/>
                <a:gd name="connsiteY3" fmla="*/ 765379 h 765379"/>
                <a:gd name="connsiteX4" fmla="*/ 0 w 3325961"/>
                <a:gd name="connsiteY4" fmla="*/ 765379 h 765379"/>
                <a:gd name="connsiteX5" fmla="*/ 0 w 3325961"/>
                <a:gd name="connsiteY5" fmla="*/ 0 h 765379"/>
                <a:gd name="connsiteX0" fmla="*/ 3835 w 3329796"/>
                <a:gd name="connsiteY0" fmla="*/ 0 h 765379"/>
                <a:gd name="connsiteX1" fmla="*/ 3249868 w 3329796"/>
                <a:gd name="connsiteY1" fmla="*/ 0 h 765379"/>
                <a:gd name="connsiteX2" fmla="*/ 3329796 w 3329796"/>
                <a:gd name="connsiteY2" fmla="*/ 198018 h 765379"/>
                <a:gd name="connsiteX3" fmla="*/ 3249868 w 3329796"/>
                <a:gd name="connsiteY3" fmla="*/ 765379 h 765379"/>
                <a:gd name="connsiteX4" fmla="*/ 3835 w 3329796"/>
                <a:gd name="connsiteY4" fmla="*/ 765379 h 765379"/>
                <a:gd name="connsiteX5" fmla="*/ 0 w 3329796"/>
                <a:gd name="connsiteY5" fmla="*/ 206644 h 765379"/>
                <a:gd name="connsiteX6" fmla="*/ 3835 w 3329796"/>
                <a:gd name="connsiteY6" fmla="*/ 0 h 765379"/>
                <a:gd name="connsiteX0" fmla="*/ 81473 w 3407434"/>
                <a:gd name="connsiteY0" fmla="*/ 0 h 765379"/>
                <a:gd name="connsiteX1" fmla="*/ 3327506 w 3407434"/>
                <a:gd name="connsiteY1" fmla="*/ 0 h 765379"/>
                <a:gd name="connsiteX2" fmla="*/ 3407434 w 3407434"/>
                <a:gd name="connsiteY2" fmla="*/ 198018 h 765379"/>
                <a:gd name="connsiteX3" fmla="*/ 3327506 w 3407434"/>
                <a:gd name="connsiteY3" fmla="*/ 765379 h 765379"/>
                <a:gd name="connsiteX4" fmla="*/ 81473 w 3407434"/>
                <a:gd name="connsiteY4" fmla="*/ 765379 h 765379"/>
                <a:gd name="connsiteX5" fmla="*/ 0 w 3407434"/>
                <a:gd name="connsiteY5" fmla="*/ 206644 h 765379"/>
                <a:gd name="connsiteX6" fmla="*/ 81473 w 3407434"/>
                <a:gd name="connsiteY6" fmla="*/ 0 h 7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7434" h="765379">
                  <a:moveTo>
                    <a:pt x="81473" y="0"/>
                  </a:moveTo>
                  <a:lnTo>
                    <a:pt x="3327506" y="0"/>
                  </a:lnTo>
                  <a:lnTo>
                    <a:pt x="3407434" y="198018"/>
                  </a:lnTo>
                  <a:lnTo>
                    <a:pt x="3327506" y="765379"/>
                  </a:lnTo>
                  <a:lnTo>
                    <a:pt x="81473" y="765379"/>
                  </a:lnTo>
                  <a:cubicBezTo>
                    <a:pt x="80195" y="579134"/>
                    <a:pt x="1278" y="392889"/>
                    <a:pt x="0" y="206644"/>
                  </a:cubicBezTo>
                  <a:cubicBezTo>
                    <a:pt x="1278" y="137763"/>
                    <a:pt x="80195" y="68881"/>
                    <a:pt x="81473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536575" marR="0" indent="-536575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98306" name="Group 2"/>
            <p:cNvGrpSpPr>
              <a:grpSpLocks/>
            </p:cNvGrpSpPr>
            <p:nvPr/>
          </p:nvGrpSpPr>
          <p:grpSpPr bwMode="auto">
            <a:xfrm>
              <a:off x="2771775" y="1208088"/>
              <a:ext cx="3598863" cy="792162"/>
              <a:chOff x="1134" y="812"/>
              <a:chExt cx="3672" cy="497"/>
            </a:xfrm>
          </p:grpSpPr>
          <p:sp>
            <p:nvSpPr>
              <p:cNvPr id="98307" name="Line 3"/>
              <p:cNvSpPr>
                <a:spLocks noChangeShapeType="1"/>
              </p:cNvSpPr>
              <p:nvPr/>
            </p:nvSpPr>
            <p:spPr bwMode="auto">
              <a:xfrm>
                <a:off x="1320" y="816"/>
                <a:ext cx="3312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98308" name="Line 4"/>
              <p:cNvSpPr>
                <a:spLocks noChangeShapeType="1"/>
              </p:cNvSpPr>
              <p:nvPr/>
            </p:nvSpPr>
            <p:spPr bwMode="auto">
              <a:xfrm>
                <a:off x="1320" y="1296"/>
                <a:ext cx="3312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98309" name="Freeform 5"/>
              <p:cNvSpPr>
                <a:spLocks/>
              </p:cNvSpPr>
              <p:nvPr/>
            </p:nvSpPr>
            <p:spPr bwMode="auto">
              <a:xfrm>
                <a:off x="1134" y="812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solidFill>
                <a:srgbClr val="FFCC00"/>
              </a:solidFill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98310" name="Freeform 6"/>
              <p:cNvSpPr>
                <a:spLocks/>
              </p:cNvSpPr>
              <p:nvPr/>
            </p:nvSpPr>
            <p:spPr bwMode="auto">
              <a:xfrm flipH="1">
                <a:off x="4560" y="816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solidFill>
                <a:srgbClr val="FFCC00"/>
              </a:solidFill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98311" name="Line 7"/>
          <p:cNvSpPr>
            <a:spLocks noChangeShapeType="1"/>
          </p:cNvSpPr>
          <p:nvPr/>
        </p:nvSpPr>
        <p:spPr bwMode="auto">
          <a:xfrm flipH="1">
            <a:off x="4219575" y="1603375"/>
            <a:ext cx="1600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3155950" y="1420813"/>
            <a:ext cx="152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/>
              <a:t>Current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771775" y="3994150"/>
            <a:ext cx="3598863" cy="792163"/>
            <a:chOff x="2771775" y="3994150"/>
            <a:chExt cx="3598863" cy="792163"/>
          </a:xfrm>
        </p:grpSpPr>
        <p:sp>
          <p:nvSpPr>
            <p:cNvPr id="185" name="Rectangle 1"/>
            <p:cNvSpPr/>
            <p:nvPr/>
          </p:nvSpPr>
          <p:spPr bwMode="auto">
            <a:xfrm>
              <a:off x="2856754" y="4005064"/>
              <a:ext cx="3407434" cy="765379"/>
            </a:xfrm>
            <a:custGeom>
              <a:avLst/>
              <a:gdLst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46033 w 3246033"/>
                <a:gd name="connsiteY2" fmla="*/ 765379 h 765379"/>
                <a:gd name="connsiteX3" fmla="*/ 0 w 3246033"/>
                <a:gd name="connsiteY3" fmla="*/ 765379 h 765379"/>
                <a:gd name="connsiteX4" fmla="*/ 0 w 3246033"/>
                <a:gd name="connsiteY4" fmla="*/ 0 h 765379"/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39697 w 3246033"/>
                <a:gd name="connsiteY2" fmla="*/ 284282 h 765379"/>
                <a:gd name="connsiteX3" fmla="*/ 3246033 w 3246033"/>
                <a:gd name="connsiteY3" fmla="*/ 765379 h 765379"/>
                <a:gd name="connsiteX4" fmla="*/ 0 w 3246033"/>
                <a:gd name="connsiteY4" fmla="*/ 765379 h 765379"/>
                <a:gd name="connsiteX5" fmla="*/ 0 w 3246033"/>
                <a:gd name="connsiteY5" fmla="*/ 0 h 765379"/>
                <a:gd name="connsiteX0" fmla="*/ 0 w 3325961"/>
                <a:gd name="connsiteY0" fmla="*/ 0 h 765379"/>
                <a:gd name="connsiteX1" fmla="*/ 3246033 w 3325961"/>
                <a:gd name="connsiteY1" fmla="*/ 0 h 765379"/>
                <a:gd name="connsiteX2" fmla="*/ 3325961 w 3325961"/>
                <a:gd name="connsiteY2" fmla="*/ 198018 h 765379"/>
                <a:gd name="connsiteX3" fmla="*/ 3246033 w 3325961"/>
                <a:gd name="connsiteY3" fmla="*/ 765379 h 765379"/>
                <a:gd name="connsiteX4" fmla="*/ 0 w 3325961"/>
                <a:gd name="connsiteY4" fmla="*/ 765379 h 765379"/>
                <a:gd name="connsiteX5" fmla="*/ 0 w 3325961"/>
                <a:gd name="connsiteY5" fmla="*/ 0 h 765379"/>
                <a:gd name="connsiteX0" fmla="*/ 3835 w 3329796"/>
                <a:gd name="connsiteY0" fmla="*/ 0 h 765379"/>
                <a:gd name="connsiteX1" fmla="*/ 3249868 w 3329796"/>
                <a:gd name="connsiteY1" fmla="*/ 0 h 765379"/>
                <a:gd name="connsiteX2" fmla="*/ 3329796 w 3329796"/>
                <a:gd name="connsiteY2" fmla="*/ 198018 h 765379"/>
                <a:gd name="connsiteX3" fmla="*/ 3249868 w 3329796"/>
                <a:gd name="connsiteY3" fmla="*/ 765379 h 765379"/>
                <a:gd name="connsiteX4" fmla="*/ 3835 w 3329796"/>
                <a:gd name="connsiteY4" fmla="*/ 765379 h 765379"/>
                <a:gd name="connsiteX5" fmla="*/ 0 w 3329796"/>
                <a:gd name="connsiteY5" fmla="*/ 206644 h 765379"/>
                <a:gd name="connsiteX6" fmla="*/ 3835 w 3329796"/>
                <a:gd name="connsiteY6" fmla="*/ 0 h 765379"/>
                <a:gd name="connsiteX0" fmla="*/ 81473 w 3407434"/>
                <a:gd name="connsiteY0" fmla="*/ 0 h 765379"/>
                <a:gd name="connsiteX1" fmla="*/ 3327506 w 3407434"/>
                <a:gd name="connsiteY1" fmla="*/ 0 h 765379"/>
                <a:gd name="connsiteX2" fmla="*/ 3407434 w 3407434"/>
                <a:gd name="connsiteY2" fmla="*/ 198018 h 765379"/>
                <a:gd name="connsiteX3" fmla="*/ 3327506 w 3407434"/>
                <a:gd name="connsiteY3" fmla="*/ 765379 h 765379"/>
                <a:gd name="connsiteX4" fmla="*/ 81473 w 3407434"/>
                <a:gd name="connsiteY4" fmla="*/ 765379 h 765379"/>
                <a:gd name="connsiteX5" fmla="*/ 0 w 3407434"/>
                <a:gd name="connsiteY5" fmla="*/ 206644 h 765379"/>
                <a:gd name="connsiteX6" fmla="*/ 81473 w 3407434"/>
                <a:gd name="connsiteY6" fmla="*/ 0 h 7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7434" h="765379">
                  <a:moveTo>
                    <a:pt x="81473" y="0"/>
                  </a:moveTo>
                  <a:lnTo>
                    <a:pt x="3327506" y="0"/>
                  </a:lnTo>
                  <a:lnTo>
                    <a:pt x="3407434" y="198018"/>
                  </a:lnTo>
                  <a:lnTo>
                    <a:pt x="3327506" y="765379"/>
                  </a:lnTo>
                  <a:lnTo>
                    <a:pt x="81473" y="765379"/>
                  </a:lnTo>
                  <a:cubicBezTo>
                    <a:pt x="80195" y="579134"/>
                    <a:pt x="1278" y="392889"/>
                    <a:pt x="0" y="206644"/>
                  </a:cubicBezTo>
                  <a:cubicBezTo>
                    <a:pt x="1278" y="137763"/>
                    <a:pt x="80195" y="68881"/>
                    <a:pt x="81473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536575" marR="0" indent="-536575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98313" name="Group 9"/>
            <p:cNvGrpSpPr>
              <a:grpSpLocks/>
            </p:cNvGrpSpPr>
            <p:nvPr/>
          </p:nvGrpSpPr>
          <p:grpSpPr bwMode="auto">
            <a:xfrm>
              <a:off x="2771775" y="3994150"/>
              <a:ext cx="3598863" cy="792163"/>
              <a:chOff x="1134" y="812"/>
              <a:chExt cx="3672" cy="497"/>
            </a:xfrm>
            <a:solidFill>
              <a:srgbClr val="FFCC00"/>
            </a:solidFill>
          </p:grpSpPr>
          <p:sp>
            <p:nvSpPr>
              <p:cNvPr id="98314" name="Line 10"/>
              <p:cNvSpPr>
                <a:spLocks noChangeShapeType="1"/>
              </p:cNvSpPr>
              <p:nvPr/>
            </p:nvSpPr>
            <p:spPr bwMode="auto">
              <a:xfrm>
                <a:off x="1320" y="816"/>
                <a:ext cx="3312" cy="0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98315" name="Line 11"/>
              <p:cNvSpPr>
                <a:spLocks noChangeShapeType="1"/>
              </p:cNvSpPr>
              <p:nvPr/>
            </p:nvSpPr>
            <p:spPr bwMode="auto">
              <a:xfrm>
                <a:off x="1320" y="1296"/>
                <a:ext cx="3312" cy="0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98316" name="Freeform 12"/>
              <p:cNvSpPr>
                <a:spLocks/>
              </p:cNvSpPr>
              <p:nvPr/>
            </p:nvSpPr>
            <p:spPr bwMode="auto">
              <a:xfrm>
                <a:off x="1134" y="812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grpFill/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98317" name="Freeform 13"/>
              <p:cNvSpPr>
                <a:spLocks/>
              </p:cNvSpPr>
              <p:nvPr/>
            </p:nvSpPr>
            <p:spPr bwMode="auto">
              <a:xfrm flipH="1">
                <a:off x="4560" y="816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grpFill/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98318" name="Line 14"/>
          <p:cNvSpPr>
            <a:spLocks noChangeShapeType="1"/>
          </p:cNvSpPr>
          <p:nvPr/>
        </p:nvSpPr>
        <p:spPr bwMode="auto">
          <a:xfrm>
            <a:off x="4219575" y="4391025"/>
            <a:ext cx="1600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3155950" y="4206875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/>
              <a:t>Current</a:t>
            </a:r>
          </a:p>
        </p:txBody>
      </p:sp>
      <p:grpSp>
        <p:nvGrpSpPr>
          <p:cNvPr id="98325" name="Group 21"/>
          <p:cNvGrpSpPr>
            <a:grpSpLocks/>
          </p:cNvGrpSpPr>
          <p:nvPr/>
        </p:nvGrpSpPr>
        <p:grpSpPr bwMode="auto">
          <a:xfrm>
            <a:off x="7380288" y="4048125"/>
            <a:ext cx="685800" cy="685800"/>
            <a:chOff x="4932" y="2640"/>
            <a:chExt cx="432" cy="432"/>
          </a:xfrm>
        </p:grpSpPr>
        <p:sp>
          <p:nvSpPr>
            <p:cNvPr id="98326" name="Oval 22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98327" name="Line 23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98328" name="Line 24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98331" name="Group 27"/>
          <p:cNvGrpSpPr>
            <a:grpSpLocks/>
          </p:cNvGrpSpPr>
          <p:nvPr/>
        </p:nvGrpSpPr>
        <p:grpSpPr bwMode="auto">
          <a:xfrm>
            <a:off x="7380288" y="1260475"/>
            <a:ext cx="685800" cy="685800"/>
            <a:chOff x="4932" y="2640"/>
            <a:chExt cx="432" cy="432"/>
          </a:xfrm>
        </p:grpSpPr>
        <p:sp>
          <p:nvSpPr>
            <p:cNvPr id="98332" name="Oval 28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98333" name="Line 29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98334" name="Line 30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98336" name="Group 32"/>
          <p:cNvGrpSpPr>
            <a:grpSpLocks/>
          </p:cNvGrpSpPr>
          <p:nvPr/>
        </p:nvGrpSpPr>
        <p:grpSpPr bwMode="auto">
          <a:xfrm>
            <a:off x="1003300" y="3971925"/>
            <a:ext cx="762000" cy="838200"/>
            <a:chOff x="4896" y="816"/>
            <a:chExt cx="480" cy="528"/>
          </a:xfrm>
        </p:grpSpPr>
        <p:sp>
          <p:nvSpPr>
            <p:cNvPr id="98337" name="Oval 33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98338" name="Oval 34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98459" name="Group 155"/>
          <p:cNvGrpSpPr>
            <a:grpSpLocks/>
          </p:cNvGrpSpPr>
          <p:nvPr/>
        </p:nvGrpSpPr>
        <p:grpSpPr bwMode="auto">
          <a:xfrm>
            <a:off x="250825" y="3281363"/>
            <a:ext cx="2268538" cy="2217737"/>
            <a:chOff x="158" y="2056"/>
            <a:chExt cx="1429" cy="1397"/>
          </a:xfrm>
        </p:grpSpPr>
        <p:grpSp>
          <p:nvGrpSpPr>
            <p:cNvPr id="98394" name="Group 90"/>
            <p:cNvGrpSpPr>
              <a:grpSpLocks/>
            </p:cNvGrpSpPr>
            <p:nvPr/>
          </p:nvGrpSpPr>
          <p:grpSpPr bwMode="auto">
            <a:xfrm>
              <a:off x="290" y="2146"/>
              <a:ext cx="1164" cy="1217"/>
              <a:chOff x="4680" y="1116"/>
              <a:chExt cx="868" cy="978"/>
            </a:xfrm>
          </p:grpSpPr>
          <p:sp>
            <p:nvSpPr>
              <p:cNvPr id="98351" name="Freeform 4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52" name="Freeform 4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54" name="Freeform 5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55" name="Freeform 5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89" name="Freeform 85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90" name="Freeform 86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91" name="Freeform 87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92" name="Freeform 88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395" name="Group 91"/>
            <p:cNvGrpSpPr>
              <a:grpSpLocks/>
            </p:cNvGrpSpPr>
            <p:nvPr/>
          </p:nvGrpSpPr>
          <p:grpSpPr bwMode="auto">
            <a:xfrm>
              <a:off x="158" y="2056"/>
              <a:ext cx="1429" cy="1397"/>
              <a:chOff x="4680" y="1116"/>
              <a:chExt cx="868" cy="978"/>
            </a:xfrm>
          </p:grpSpPr>
          <p:sp>
            <p:nvSpPr>
              <p:cNvPr id="98396" name="Freeform 92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97" name="Freeform 93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98" name="Freeform 94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399" name="Freeform 95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0" name="Freeform 96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1" name="Freeform 97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2" name="Freeform 98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3" name="Freeform 99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04" name="Group 100"/>
            <p:cNvGrpSpPr>
              <a:grpSpLocks/>
            </p:cNvGrpSpPr>
            <p:nvPr/>
          </p:nvGrpSpPr>
          <p:grpSpPr bwMode="auto">
            <a:xfrm>
              <a:off x="462" y="2360"/>
              <a:ext cx="820" cy="790"/>
              <a:chOff x="4680" y="1116"/>
              <a:chExt cx="868" cy="978"/>
            </a:xfrm>
          </p:grpSpPr>
          <p:sp>
            <p:nvSpPr>
              <p:cNvPr id="98405" name="Freeform 101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6" name="Freeform 102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7" name="Freeform 103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8" name="Freeform 104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09" name="Freeform 105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0" name="Freeform 106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1" name="Freeform 107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2" name="Freeform 108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13" name="Group 109"/>
            <p:cNvGrpSpPr>
              <a:grpSpLocks/>
            </p:cNvGrpSpPr>
            <p:nvPr/>
          </p:nvGrpSpPr>
          <p:grpSpPr bwMode="auto">
            <a:xfrm>
              <a:off x="358" y="2284"/>
              <a:ext cx="1028" cy="942"/>
              <a:chOff x="4680" y="1116"/>
              <a:chExt cx="868" cy="978"/>
            </a:xfrm>
          </p:grpSpPr>
          <p:sp>
            <p:nvSpPr>
              <p:cNvPr id="98414" name="Freeform 110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5" name="Freeform 111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6" name="Freeform 112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7" name="Freeform 113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8" name="Freeform 114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19" name="Freeform 115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0" name="Freeform 116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1" name="Freeform 117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98458" name="Group 154"/>
          <p:cNvGrpSpPr>
            <a:grpSpLocks/>
          </p:cNvGrpSpPr>
          <p:nvPr/>
        </p:nvGrpSpPr>
        <p:grpSpPr bwMode="auto">
          <a:xfrm>
            <a:off x="250825" y="493713"/>
            <a:ext cx="2268538" cy="2217737"/>
            <a:chOff x="158" y="300"/>
            <a:chExt cx="1429" cy="1397"/>
          </a:xfrm>
        </p:grpSpPr>
        <p:grpSp>
          <p:nvGrpSpPr>
            <p:cNvPr id="98422" name="Group 118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98423" name="Freeform 119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4" name="Freeform 120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5" name="Freeform 121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6" name="Freeform 122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7" name="Freeform 123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8" name="Freeform 124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29" name="Freeform 125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0" name="Freeform 126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31" name="Group 127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98432" name="Freeform 128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3" name="Freeform 129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4" name="Freeform 13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5" name="Freeform 13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6" name="Freeform 132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7" name="Freeform 133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8" name="Freeform 134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39" name="Freeform 135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40" name="Group 136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98441" name="Freeform 13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2" name="Freeform 13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3" name="Freeform 139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4" name="Freeform 140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5" name="Freeform 141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6" name="Freeform 142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7" name="Freeform 143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48" name="Freeform 144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49" name="Group 145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98450" name="Freeform 146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1" name="Freeform 147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2" name="Freeform 148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3" name="Freeform 149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4" name="Freeform 150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5" name="Freeform 151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6" name="Freeform 152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57" name="Freeform 153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98460" name="Group 156"/>
          <p:cNvGrpSpPr>
            <a:grpSpLocks/>
          </p:cNvGrpSpPr>
          <p:nvPr/>
        </p:nvGrpSpPr>
        <p:grpSpPr bwMode="auto">
          <a:xfrm>
            <a:off x="6588125" y="3282950"/>
            <a:ext cx="2268538" cy="2217738"/>
            <a:chOff x="158" y="2056"/>
            <a:chExt cx="1429" cy="1397"/>
          </a:xfrm>
        </p:grpSpPr>
        <p:grpSp>
          <p:nvGrpSpPr>
            <p:cNvPr id="98461" name="Group 157"/>
            <p:cNvGrpSpPr>
              <a:grpSpLocks/>
            </p:cNvGrpSpPr>
            <p:nvPr/>
          </p:nvGrpSpPr>
          <p:grpSpPr bwMode="auto">
            <a:xfrm>
              <a:off x="290" y="2146"/>
              <a:ext cx="1164" cy="1217"/>
              <a:chOff x="4680" y="1116"/>
              <a:chExt cx="868" cy="978"/>
            </a:xfrm>
          </p:grpSpPr>
          <p:sp>
            <p:nvSpPr>
              <p:cNvPr id="98462" name="Freeform 158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3" name="Freeform 159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4" name="Freeform 16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5" name="Freeform 16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6" name="Freeform 162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7" name="Freeform 163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8" name="Freeform 164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69" name="Freeform 165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70" name="Group 166"/>
            <p:cNvGrpSpPr>
              <a:grpSpLocks/>
            </p:cNvGrpSpPr>
            <p:nvPr/>
          </p:nvGrpSpPr>
          <p:grpSpPr bwMode="auto">
            <a:xfrm>
              <a:off x="158" y="2056"/>
              <a:ext cx="1429" cy="1397"/>
              <a:chOff x="4680" y="1116"/>
              <a:chExt cx="868" cy="978"/>
            </a:xfrm>
          </p:grpSpPr>
          <p:sp>
            <p:nvSpPr>
              <p:cNvPr id="98471" name="Freeform 16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2" name="Freeform 16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3" name="Freeform 169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4" name="Freeform 170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5" name="Freeform 171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6" name="Freeform 172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7" name="Freeform 173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78" name="Freeform 174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79" name="Group 175"/>
            <p:cNvGrpSpPr>
              <a:grpSpLocks/>
            </p:cNvGrpSpPr>
            <p:nvPr/>
          </p:nvGrpSpPr>
          <p:grpSpPr bwMode="auto">
            <a:xfrm>
              <a:off x="462" y="2360"/>
              <a:ext cx="820" cy="790"/>
              <a:chOff x="4680" y="1116"/>
              <a:chExt cx="868" cy="978"/>
            </a:xfrm>
          </p:grpSpPr>
          <p:sp>
            <p:nvSpPr>
              <p:cNvPr id="98480" name="Freeform 176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1" name="Freeform 177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2" name="Freeform 178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3" name="Freeform 179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4" name="Freeform 180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5" name="Freeform 181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6" name="Freeform 182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87" name="Freeform 183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488" name="Group 184"/>
            <p:cNvGrpSpPr>
              <a:grpSpLocks/>
            </p:cNvGrpSpPr>
            <p:nvPr/>
          </p:nvGrpSpPr>
          <p:grpSpPr bwMode="auto">
            <a:xfrm>
              <a:off x="358" y="2284"/>
              <a:ext cx="1028" cy="942"/>
              <a:chOff x="4680" y="1116"/>
              <a:chExt cx="868" cy="978"/>
            </a:xfrm>
          </p:grpSpPr>
          <p:sp>
            <p:nvSpPr>
              <p:cNvPr id="98489" name="Freeform 185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0" name="Freeform 186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1" name="Freeform 187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2" name="Freeform 188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3" name="Freeform 189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4" name="Freeform 190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5" name="Freeform 191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496" name="Freeform 192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98497" name="Group 193"/>
          <p:cNvGrpSpPr>
            <a:grpSpLocks/>
          </p:cNvGrpSpPr>
          <p:nvPr/>
        </p:nvGrpSpPr>
        <p:grpSpPr bwMode="auto">
          <a:xfrm>
            <a:off x="6588125" y="495300"/>
            <a:ext cx="2268538" cy="2217738"/>
            <a:chOff x="158" y="300"/>
            <a:chExt cx="1429" cy="1397"/>
          </a:xfrm>
        </p:grpSpPr>
        <p:grpSp>
          <p:nvGrpSpPr>
            <p:cNvPr id="98498" name="Group 194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98499" name="Freeform 195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0" name="Freeform 196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1" name="Freeform 197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2" name="Freeform 198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3" name="Freeform 199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4" name="Freeform 200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5" name="Freeform 201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6" name="Freeform 202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507" name="Group 203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98508" name="Freeform 204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09" name="Freeform 205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0" name="Freeform 206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1" name="Freeform 207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2" name="Freeform 208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3" name="Freeform 209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4" name="Freeform 210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5" name="Freeform 211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516" name="Group 212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98517" name="Freeform 213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8" name="Freeform 214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19" name="Freeform 215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0" name="Freeform 216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1" name="Freeform 217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2" name="Freeform 218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3" name="Freeform 219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4" name="Freeform 220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98525" name="Group 221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98526" name="Freeform 222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7" name="Freeform 223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8" name="Freeform 224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29" name="Freeform 225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30" name="Freeform 226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31" name="Freeform 227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32" name="Freeform 228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8533" name="Freeform 229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98535" name="AutoShape 231"/>
          <p:cNvSpPr>
            <a:spLocks noChangeArrowheads="1"/>
          </p:cNvSpPr>
          <p:nvPr/>
        </p:nvSpPr>
        <p:spPr bwMode="auto">
          <a:xfrm>
            <a:off x="4338638" y="2060575"/>
            <a:ext cx="468312" cy="827088"/>
          </a:xfrm>
          <a:prstGeom prst="downArrow">
            <a:avLst>
              <a:gd name="adj1" fmla="val 50000"/>
              <a:gd name="adj2" fmla="val 44153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98536" name="AutoShape 232"/>
          <p:cNvSpPr>
            <a:spLocks noChangeArrowheads="1"/>
          </p:cNvSpPr>
          <p:nvPr/>
        </p:nvSpPr>
        <p:spPr bwMode="auto">
          <a:xfrm>
            <a:off x="4338638" y="3105150"/>
            <a:ext cx="468312" cy="827088"/>
          </a:xfrm>
          <a:prstGeom prst="upArrow">
            <a:avLst>
              <a:gd name="adj1" fmla="val 50000"/>
              <a:gd name="adj2" fmla="val 44153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84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8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8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9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9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8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8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8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8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8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9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1" grpId="0" animBg="1"/>
      <p:bldP spid="98312" grpId="0"/>
      <p:bldP spid="98318" grpId="0" animBg="1"/>
      <p:bldP spid="98319" grpId="0"/>
      <p:bldP spid="98535" grpId="0" animBg="1"/>
      <p:bldP spid="98536" grpId="0" animBg="1"/>
      <p:bldP spid="1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D656-483C-415D-AD81-21A483AB026C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18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B23B-C1B4-4B8E-B861-0B076E809F3D}" type="slidenum">
              <a:rPr lang="en-AU" altLang="en-US"/>
              <a:pPr/>
              <a:t>7</a:t>
            </a:fld>
            <a:endParaRPr lang="en-AU" altLang="en-US"/>
          </a:p>
        </p:txBody>
      </p:sp>
      <p:grpSp>
        <p:nvGrpSpPr>
          <p:cNvPr id="102404" name="Group 4"/>
          <p:cNvGrpSpPr>
            <a:grpSpLocks/>
          </p:cNvGrpSpPr>
          <p:nvPr/>
        </p:nvGrpSpPr>
        <p:grpSpPr bwMode="auto">
          <a:xfrm>
            <a:off x="7323138" y="1203325"/>
            <a:ext cx="762000" cy="838200"/>
            <a:chOff x="4896" y="816"/>
            <a:chExt cx="480" cy="528"/>
          </a:xfrm>
        </p:grpSpPr>
        <p:sp>
          <p:nvSpPr>
            <p:cNvPr id="102405" name="Oval 5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2406" name="Oval 6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771775" y="1216819"/>
            <a:ext cx="3598863" cy="792163"/>
            <a:chOff x="2771775" y="1216819"/>
            <a:chExt cx="3598863" cy="792163"/>
          </a:xfrm>
        </p:grpSpPr>
        <p:sp>
          <p:nvSpPr>
            <p:cNvPr id="185" name="Rectangle 1"/>
            <p:cNvSpPr/>
            <p:nvPr/>
          </p:nvSpPr>
          <p:spPr bwMode="auto">
            <a:xfrm>
              <a:off x="2872596" y="1230211"/>
              <a:ext cx="3407434" cy="765379"/>
            </a:xfrm>
            <a:custGeom>
              <a:avLst/>
              <a:gdLst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46033 w 3246033"/>
                <a:gd name="connsiteY2" fmla="*/ 765379 h 765379"/>
                <a:gd name="connsiteX3" fmla="*/ 0 w 3246033"/>
                <a:gd name="connsiteY3" fmla="*/ 765379 h 765379"/>
                <a:gd name="connsiteX4" fmla="*/ 0 w 3246033"/>
                <a:gd name="connsiteY4" fmla="*/ 0 h 765379"/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39697 w 3246033"/>
                <a:gd name="connsiteY2" fmla="*/ 284282 h 765379"/>
                <a:gd name="connsiteX3" fmla="*/ 3246033 w 3246033"/>
                <a:gd name="connsiteY3" fmla="*/ 765379 h 765379"/>
                <a:gd name="connsiteX4" fmla="*/ 0 w 3246033"/>
                <a:gd name="connsiteY4" fmla="*/ 765379 h 765379"/>
                <a:gd name="connsiteX5" fmla="*/ 0 w 3246033"/>
                <a:gd name="connsiteY5" fmla="*/ 0 h 765379"/>
                <a:gd name="connsiteX0" fmla="*/ 0 w 3325961"/>
                <a:gd name="connsiteY0" fmla="*/ 0 h 765379"/>
                <a:gd name="connsiteX1" fmla="*/ 3246033 w 3325961"/>
                <a:gd name="connsiteY1" fmla="*/ 0 h 765379"/>
                <a:gd name="connsiteX2" fmla="*/ 3325961 w 3325961"/>
                <a:gd name="connsiteY2" fmla="*/ 198018 h 765379"/>
                <a:gd name="connsiteX3" fmla="*/ 3246033 w 3325961"/>
                <a:gd name="connsiteY3" fmla="*/ 765379 h 765379"/>
                <a:gd name="connsiteX4" fmla="*/ 0 w 3325961"/>
                <a:gd name="connsiteY4" fmla="*/ 765379 h 765379"/>
                <a:gd name="connsiteX5" fmla="*/ 0 w 3325961"/>
                <a:gd name="connsiteY5" fmla="*/ 0 h 765379"/>
                <a:gd name="connsiteX0" fmla="*/ 3835 w 3329796"/>
                <a:gd name="connsiteY0" fmla="*/ 0 h 765379"/>
                <a:gd name="connsiteX1" fmla="*/ 3249868 w 3329796"/>
                <a:gd name="connsiteY1" fmla="*/ 0 h 765379"/>
                <a:gd name="connsiteX2" fmla="*/ 3329796 w 3329796"/>
                <a:gd name="connsiteY2" fmla="*/ 198018 h 765379"/>
                <a:gd name="connsiteX3" fmla="*/ 3249868 w 3329796"/>
                <a:gd name="connsiteY3" fmla="*/ 765379 h 765379"/>
                <a:gd name="connsiteX4" fmla="*/ 3835 w 3329796"/>
                <a:gd name="connsiteY4" fmla="*/ 765379 h 765379"/>
                <a:gd name="connsiteX5" fmla="*/ 0 w 3329796"/>
                <a:gd name="connsiteY5" fmla="*/ 206644 h 765379"/>
                <a:gd name="connsiteX6" fmla="*/ 3835 w 3329796"/>
                <a:gd name="connsiteY6" fmla="*/ 0 h 765379"/>
                <a:gd name="connsiteX0" fmla="*/ 81473 w 3407434"/>
                <a:gd name="connsiteY0" fmla="*/ 0 h 765379"/>
                <a:gd name="connsiteX1" fmla="*/ 3327506 w 3407434"/>
                <a:gd name="connsiteY1" fmla="*/ 0 h 765379"/>
                <a:gd name="connsiteX2" fmla="*/ 3407434 w 3407434"/>
                <a:gd name="connsiteY2" fmla="*/ 198018 h 765379"/>
                <a:gd name="connsiteX3" fmla="*/ 3327506 w 3407434"/>
                <a:gd name="connsiteY3" fmla="*/ 765379 h 765379"/>
                <a:gd name="connsiteX4" fmla="*/ 81473 w 3407434"/>
                <a:gd name="connsiteY4" fmla="*/ 765379 h 765379"/>
                <a:gd name="connsiteX5" fmla="*/ 0 w 3407434"/>
                <a:gd name="connsiteY5" fmla="*/ 206644 h 765379"/>
                <a:gd name="connsiteX6" fmla="*/ 81473 w 3407434"/>
                <a:gd name="connsiteY6" fmla="*/ 0 h 7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7434" h="765379">
                  <a:moveTo>
                    <a:pt x="81473" y="0"/>
                  </a:moveTo>
                  <a:lnTo>
                    <a:pt x="3327506" y="0"/>
                  </a:lnTo>
                  <a:lnTo>
                    <a:pt x="3407434" y="198018"/>
                  </a:lnTo>
                  <a:lnTo>
                    <a:pt x="3327506" y="765379"/>
                  </a:lnTo>
                  <a:lnTo>
                    <a:pt x="81473" y="765379"/>
                  </a:lnTo>
                  <a:cubicBezTo>
                    <a:pt x="80195" y="579134"/>
                    <a:pt x="1278" y="392889"/>
                    <a:pt x="0" y="206644"/>
                  </a:cubicBezTo>
                  <a:cubicBezTo>
                    <a:pt x="1278" y="137763"/>
                    <a:pt x="80195" y="68881"/>
                    <a:pt x="81473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536575" marR="0" indent="-536575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102407" name="Group 7"/>
            <p:cNvGrpSpPr>
              <a:grpSpLocks/>
            </p:cNvGrpSpPr>
            <p:nvPr/>
          </p:nvGrpSpPr>
          <p:grpSpPr bwMode="auto">
            <a:xfrm>
              <a:off x="2771775" y="1216819"/>
              <a:ext cx="3598863" cy="792163"/>
              <a:chOff x="1134" y="812"/>
              <a:chExt cx="3672" cy="497"/>
            </a:xfrm>
            <a:solidFill>
              <a:srgbClr val="FFCC00"/>
            </a:solidFill>
          </p:grpSpPr>
          <p:sp>
            <p:nvSpPr>
              <p:cNvPr id="102408" name="Line 8"/>
              <p:cNvSpPr>
                <a:spLocks noChangeShapeType="1"/>
              </p:cNvSpPr>
              <p:nvPr/>
            </p:nvSpPr>
            <p:spPr bwMode="auto">
              <a:xfrm>
                <a:off x="1320" y="816"/>
                <a:ext cx="3312" cy="0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02409" name="Line 9"/>
              <p:cNvSpPr>
                <a:spLocks noChangeShapeType="1"/>
              </p:cNvSpPr>
              <p:nvPr/>
            </p:nvSpPr>
            <p:spPr bwMode="auto">
              <a:xfrm>
                <a:off x="1320" y="1296"/>
                <a:ext cx="3312" cy="0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02410" name="Freeform 10"/>
              <p:cNvSpPr>
                <a:spLocks/>
              </p:cNvSpPr>
              <p:nvPr/>
            </p:nvSpPr>
            <p:spPr bwMode="auto">
              <a:xfrm>
                <a:off x="1134" y="812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grpFill/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02411" name="Freeform 11"/>
              <p:cNvSpPr>
                <a:spLocks/>
              </p:cNvSpPr>
              <p:nvPr/>
            </p:nvSpPr>
            <p:spPr bwMode="auto">
              <a:xfrm flipH="1">
                <a:off x="4560" y="816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grpFill/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102412" name="Line 12"/>
          <p:cNvSpPr>
            <a:spLocks noChangeShapeType="1"/>
          </p:cNvSpPr>
          <p:nvPr/>
        </p:nvSpPr>
        <p:spPr bwMode="auto">
          <a:xfrm>
            <a:off x="4219575" y="1620838"/>
            <a:ext cx="1600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3155950" y="1438275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/>
              <a:t>Current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771775" y="3994150"/>
            <a:ext cx="3598863" cy="792163"/>
            <a:chOff x="2771775" y="3994150"/>
            <a:chExt cx="3598863" cy="792163"/>
          </a:xfrm>
        </p:grpSpPr>
        <p:sp>
          <p:nvSpPr>
            <p:cNvPr id="186" name="Rectangle 1"/>
            <p:cNvSpPr/>
            <p:nvPr/>
          </p:nvSpPr>
          <p:spPr bwMode="auto">
            <a:xfrm>
              <a:off x="2892325" y="4007542"/>
              <a:ext cx="3407434" cy="765379"/>
            </a:xfrm>
            <a:custGeom>
              <a:avLst/>
              <a:gdLst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46033 w 3246033"/>
                <a:gd name="connsiteY2" fmla="*/ 765379 h 765379"/>
                <a:gd name="connsiteX3" fmla="*/ 0 w 3246033"/>
                <a:gd name="connsiteY3" fmla="*/ 765379 h 765379"/>
                <a:gd name="connsiteX4" fmla="*/ 0 w 3246033"/>
                <a:gd name="connsiteY4" fmla="*/ 0 h 765379"/>
                <a:gd name="connsiteX0" fmla="*/ 0 w 3246033"/>
                <a:gd name="connsiteY0" fmla="*/ 0 h 765379"/>
                <a:gd name="connsiteX1" fmla="*/ 3246033 w 3246033"/>
                <a:gd name="connsiteY1" fmla="*/ 0 h 765379"/>
                <a:gd name="connsiteX2" fmla="*/ 3239697 w 3246033"/>
                <a:gd name="connsiteY2" fmla="*/ 284282 h 765379"/>
                <a:gd name="connsiteX3" fmla="*/ 3246033 w 3246033"/>
                <a:gd name="connsiteY3" fmla="*/ 765379 h 765379"/>
                <a:gd name="connsiteX4" fmla="*/ 0 w 3246033"/>
                <a:gd name="connsiteY4" fmla="*/ 765379 h 765379"/>
                <a:gd name="connsiteX5" fmla="*/ 0 w 3246033"/>
                <a:gd name="connsiteY5" fmla="*/ 0 h 765379"/>
                <a:gd name="connsiteX0" fmla="*/ 0 w 3325961"/>
                <a:gd name="connsiteY0" fmla="*/ 0 h 765379"/>
                <a:gd name="connsiteX1" fmla="*/ 3246033 w 3325961"/>
                <a:gd name="connsiteY1" fmla="*/ 0 h 765379"/>
                <a:gd name="connsiteX2" fmla="*/ 3325961 w 3325961"/>
                <a:gd name="connsiteY2" fmla="*/ 198018 h 765379"/>
                <a:gd name="connsiteX3" fmla="*/ 3246033 w 3325961"/>
                <a:gd name="connsiteY3" fmla="*/ 765379 h 765379"/>
                <a:gd name="connsiteX4" fmla="*/ 0 w 3325961"/>
                <a:gd name="connsiteY4" fmla="*/ 765379 h 765379"/>
                <a:gd name="connsiteX5" fmla="*/ 0 w 3325961"/>
                <a:gd name="connsiteY5" fmla="*/ 0 h 765379"/>
                <a:gd name="connsiteX0" fmla="*/ 3835 w 3329796"/>
                <a:gd name="connsiteY0" fmla="*/ 0 h 765379"/>
                <a:gd name="connsiteX1" fmla="*/ 3249868 w 3329796"/>
                <a:gd name="connsiteY1" fmla="*/ 0 h 765379"/>
                <a:gd name="connsiteX2" fmla="*/ 3329796 w 3329796"/>
                <a:gd name="connsiteY2" fmla="*/ 198018 h 765379"/>
                <a:gd name="connsiteX3" fmla="*/ 3249868 w 3329796"/>
                <a:gd name="connsiteY3" fmla="*/ 765379 h 765379"/>
                <a:gd name="connsiteX4" fmla="*/ 3835 w 3329796"/>
                <a:gd name="connsiteY4" fmla="*/ 765379 h 765379"/>
                <a:gd name="connsiteX5" fmla="*/ 0 w 3329796"/>
                <a:gd name="connsiteY5" fmla="*/ 206644 h 765379"/>
                <a:gd name="connsiteX6" fmla="*/ 3835 w 3329796"/>
                <a:gd name="connsiteY6" fmla="*/ 0 h 765379"/>
                <a:gd name="connsiteX0" fmla="*/ 81473 w 3407434"/>
                <a:gd name="connsiteY0" fmla="*/ 0 h 765379"/>
                <a:gd name="connsiteX1" fmla="*/ 3327506 w 3407434"/>
                <a:gd name="connsiteY1" fmla="*/ 0 h 765379"/>
                <a:gd name="connsiteX2" fmla="*/ 3407434 w 3407434"/>
                <a:gd name="connsiteY2" fmla="*/ 198018 h 765379"/>
                <a:gd name="connsiteX3" fmla="*/ 3327506 w 3407434"/>
                <a:gd name="connsiteY3" fmla="*/ 765379 h 765379"/>
                <a:gd name="connsiteX4" fmla="*/ 81473 w 3407434"/>
                <a:gd name="connsiteY4" fmla="*/ 765379 h 765379"/>
                <a:gd name="connsiteX5" fmla="*/ 0 w 3407434"/>
                <a:gd name="connsiteY5" fmla="*/ 206644 h 765379"/>
                <a:gd name="connsiteX6" fmla="*/ 81473 w 3407434"/>
                <a:gd name="connsiteY6" fmla="*/ 0 h 76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7434" h="765379">
                  <a:moveTo>
                    <a:pt x="81473" y="0"/>
                  </a:moveTo>
                  <a:lnTo>
                    <a:pt x="3327506" y="0"/>
                  </a:lnTo>
                  <a:lnTo>
                    <a:pt x="3407434" y="198018"/>
                  </a:lnTo>
                  <a:lnTo>
                    <a:pt x="3327506" y="765379"/>
                  </a:lnTo>
                  <a:lnTo>
                    <a:pt x="81473" y="765379"/>
                  </a:lnTo>
                  <a:cubicBezTo>
                    <a:pt x="80195" y="579134"/>
                    <a:pt x="1278" y="392889"/>
                    <a:pt x="0" y="206644"/>
                  </a:cubicBezTo>
                  <a:cubicBezTo>
                    <a:pt x="1278" y="137763"/>
                    <a:pt x="80195" y="68881"/>
                    <a:pt x="81473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536575" marR="0" indent="-536575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102414" name="Group 14"/>
            <p:cNvGrpSpPr>
              <a:grpSpLocks/>
            </p:cNvGrpSpPr>
            <p:nvPr/>
          </p:nvGrpSpPr>
          <p:grpSpPr bwMode="auto">
            <a:xfrm>
              <a:off x="2771775" y="3994150"/>
              <a:ext cx="3598863" cy="792163"/>
              <a:chOff x="1134" y="812"/>
              <a:chExt cx="3672" cy="497"/>
            </a:xfrm>
            <a:solidFill>
              <a:srgbClr val="FFCC00"/>
            </a:solidFill>
          </p:grpSpPr>
          <p:sp>
            <p:nvSpPr>
              <p:cNvPr id="102415" name="Line 15"/>
              <p:cNvSpPr>
                <a:spLocks noChangeShapeType="1"/>
              </p:cNvSpPr>
              <p:nvPr/>
            </p:nvSpPr>
            <p:spPr bwMode="auto">
              <a:xfrm>
                <a:off x="1320" y="816"/>
                <a:ext cx="3312" cy="0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02416" name="Line 16"/>
              <p:cNvSpPr>
                <a:spLocks noChangeShapeType="1"/>
              </p:cNvSpPr>
              <p:nvPr/>
            </p:nvSpPr>
            <p:spPr bwMode="auto">
              <a:xfrm>
                <a:off x="1320" y="1296"/>
                <a:ext cx="3312" cy="0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02417" name="Freeform 17"/>
              <p:cNvSpPr>
                <a:spLocks/>
              </p:cNvSpPr>
              <p:nvPr/>
            </p:nvSpPr>
            <p:spPr bwMode="auto">
              <a:xfrm>
                <a:off x="1134" y="812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grpFill/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02418" name="Freeform 18"/>
              <p:cNvSpPr>
                <a:spLocks/>
              </p:cNvSpPr>
              <p:nvPr/>
            </p:nvSpPr>
            <p:spPr bwMode="auto">
              <a:xfrm flipH="1">
                <a:off x="4560" y="816"/>
                <a:ext cx="246" cy="493"/>
              </a:xfrm>
              <a:custGeom>
                <a:avLst/>
                <a:gdLst>
                  <a:gd name="T0" fmla="*/ 188 w 246"/>
                  <a:gd name="T1" fmla="*/ 0 h 493"/>
                  <a:gd name="T2" fmla="*/ 78 w 246"/>
                  <a:gd name="T3" fmla="*/ 50 h 493"/>
                  <a:gd name="T4" fmla="*/ 76 w 246"/>
                  <a:gd name="T5" fmla="*/ 192 h 493"/>
                  <a:gd name="T6" fmla="*/ 228 w 246"/>
                  <a:gd name="T7" fmla="*/ 314 h 493"/>
                  <a:gd name="T8" fmla="*/ 184 w 246"/>
                  <a:gd name="T9" fmla="*/ 484 h 493"/>
                  <a:gd name="T10" fmla="*/ 18 w 246"/>
                  <a:gd name="T11" fmla="*/ 366 h 493"/>
                  <a:gd name="T12" fmla="*/ 78 w 246"/>
                  <a:gd name="T13" fmla="*/ 20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493">
                    <a:moveTo>
                      <a:pt x="188" y="0"/>
                    </a:moveTo>
                    <a:cubicBezTo>
                      <a:pt x="170" y="8"/>
                      <a:pt x="97" y="18"/>
                      <a:pt x="78" y="50"/>
                    </a:cubicBezTo>
                    <a:cubicBezTo>
                      <a:pt x="59" y="82"/>
                      <a:pt x="51" y="148"/>
                      <a:pt x="76" y="192"/>
                    </a:cubicBezTo>
                    <a:cubicBezTo>
                      <a:pt x="101" y="236"/>
                      <a:pt x="210" y="265"/>
                      <a:pt x="228" y="314"/>
                    </a:cubicBezTo>
                    <a:cubicBezTo>
                      <a:pt x="246" y="363"/>
                      <a:pt x="219" y="475"/>
                      <a:pt x="184" y="484"/>
                    </a:cubicBezTo>
                    <a:cubicBezTo>
                      <a:pt x="149" y="493"/>
                      <a:pt x="36" y="412"/>
                      <a:pt x="18" y="366"/>
                    </a:cubicBezTo>
                    <a:cubicBezTo>
                      <a:pt x="0" y="320"/>
                      <a:pt x="66" y="239"/>
                      <a:pt x="78" y="206"/>
                    </a:cubicBezTo>
                  </a:path>
                </a:pathLst>
              </a:custGeom>
              <a:grpFill/>
              <a:ln w="381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102419" name="Line 19"/>
          <p:cNvSpPr>
            <a:spLocks noChangeShapeType="1"/>
          </p:cNvSpPr>
          <p:nvPr/>
        </p:nvSpPr>
        <p:spPr bwMode="auto">
          <a:xfrm>
            <a:off x="4219575" y="4391025"/>
            <a:ext cx="1600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3155950" y="4206875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/>
              <a:t>Current</a:t>
            </a:r>
          </a:p>
        </p:txBody>
      </p:sp>
      <p:grpSp>
        <p:nvGrpSpPr>
          <p:cNvPr id="102421" name="Group 21"/>
          <p:cNvGrpSpPr>
            <a:grpSpLocks/>
          </p:cNvGrpSpPr>
          <p:nvPr/>
        </p:nvGrpSpPr>
        <p:grpSpPr bwMode="auto">
          <a:xfrm>
            <a:off x="7361238" y="4048125"/>
            <a:ext cx="685800" cy="685800"/>
            <a:chOff x="4932" y="2640"/>
            <a:chExt cx="432" cy="432"/>
          </a:xfrm>
        </p:grpSpPr>
        <p:sp>
          <p:nvSpPr>
            <p:cNvPr id="102422" name="Oval 22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2423" name="Line 23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2424" name="Line 24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2425" name="Group 25"/>
          <p:cNvGrpSpPr>
            <a:grpSpLocks/>
          </p:cNvGrpSpPr>
          <p:nvPr/>
        </p:nvGrpSpPr>
        <p:grpSpPr bwMode="auto">
          <a:xfrm>
            <a:off x="1149350" y="1277938"/>
            <a:ext cx="685800" cy="685800"/>
            <a:chOff x="4932" y="2640"/>
            <a:chExt cx="432" cy="432"/>
          </a:xfrm>
          <a:solidFill>
            <a:srgbClr val="FFCC00"/>
          </a:solidFill>
        </p:grpSpPr>
        <p:sp>
          <p:nvSpPr>
            <p:cNvPr id="102426" name="Oval 26"/>
            <p:cNvSpPr>
              <a:spLocks noChangeArrowheads="1"/>
            </p:cNvSpPr>
            <p:nvPr/>
          </p:nvSpPr>
          <p:spPr bwMode="auto">
            <a:xfrm>
              <a:off x="4932" y="2640"/>
              <a:ext cx="432" cy="432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2427" name="Line 27"/>
            <p:cNvSpPr>
              <a:spLocks noChangeShapeType="1"/>
            </p:cNvSpPr>
            <p:nvPr/>
          </p:nvSpPr>
          <p:spPr bwMode="auto">
            <a:xfrm>
              <a:off x="5148" y="2640"/>
              <a:ext cx="0" cy="432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2428" name="Line 28"/>
            <p:cNvSpPr>
              <a:spLocks noChangeShapeType="1"/>
            </p:cNvSpPr>
            <p:nvPr/>
          </p:nvSpPr>
          <p:spPr bwMode="auto">
            <a:xfrm rot="16200000" flipH="1">
              <a:off x="5148" y="2640"/>
              <a:ext cx="0" cy="432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2429" name="Group 29"/>
          <p:cNvGrpSpPr>
            <a:grpSpLocks/>
          </p:cNvGrpSpPr>
          <p:nvPr/>
        </p:nvGrpSpPr>
        <p:grpSpPr bwMode="auto">
          <a:xfrm>
            <a:off x="1112838" y="3971925"/>
            <a:ext cx="762000" cy="838200"/>
            <a:chOff x="4896" y="816"/>
            <a:chExt cx="480" cy="528"/>
          </a:xfrm>
          <a:solidFill>
            <a:srgbClr val="FFCC00"/>
          </a:solidFill>
        </p:grpSpPr>
        <p:sp>
          <p:nvSpPr>
            <p:cNvPr id="102430" name="Oval 30"/>
            <p:cNvSpPr>
              <a:spLocks noChangeArrowheads="1"/>
            </p:cNvSpPr>
            <p:nvPr/>
          </p:nvSpPr>
          <p:spPr bwMode="auto">
            <a:xfrm>
              <a:off x="4896" y="816"/>
              <a:ext cx="480" cy="528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2431" name="Oval 31"/>
            <p:cNvSpPr>
              <a:spLocks noChangeArrowheads="1"/>
            </p:cNvSpPr>
            <p:nvPr/>
          </p:nvSpPr>
          <p:spPr bwMode="auto">
            <a:xfrm>
              <a:off x="5096" y="1040"/>
              <a:ext cx="80" cy="8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102432" name="Group 32"/>
          <p:cNvGrpSpPr>
            <a:grpSpLocks/>
          </p:cNvGrpSpPr>
          <p:nvPr/>
        </p:nvGrpSpPr>
        <p:grpSpPr bwMode="auto">
          <a:xfrm>
            <a:off x="358775" y="3281363"/>
            <a:ext cx="2268538" cy="2217737"/>
            <a:chOff x="158" y="2056"/>
            <a:chExt cx="1429" cy="1397"/>
          </a:xfrm>
        </p:grpSpPr>
        <p:grpSp>
          <p:nvGrpSpPr>
            <p:cNvPr id="102433" name="Group 33"/>
            <p:cNvGrpSpPr>
              <a:grpSpLocks/>
            </p:cNvGrpSpPr>
            <p:nvPr/>
          </p:nvGrpSpPr>
          <p:grpSpPr bwMode="auto">
            <a:xfrm>
              <a:off x="290" y="2146"/>
              <a:ext cx="1164" cy="1217"/>
              <a:chOff x="4680" y="1116"/>
              <a:chExt cx="868" cy="978"/>
            </a:xfrm>
          </p:grpSpPr>
          <p:sp>
            <p:nvSpPr>
              <p:cNvPr id="102434" name="Freeform 34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35" name="Freeform 35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36" name="Freeform 36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37" name="Freeform 37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38" name="Freeform 38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39" name="Freeform 39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0" name="Freeform 40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1" name="Freeform 41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442" name="Group 42"/>
            <p:cNvGrpSpPr>
              <a:grpSpLocks/>
            </p:cNvGrpSpPr>
            <p:nvPr/>
          </p:nvGrpSpPr>
          <p:grpSpPr bwMode="auto">
            <a:xfrm>
              <a:off x="158" y="2056"/>
              <a:ext cx="1429" cy="1397"/>
              <a:chOff x="4680" y="1116"/>
              <a:chExt cx="868" cy="978"/>
            </a:xfrm>
          </p:grpSpPr>
          <p:sp>
            <p:nvSpPr>
              <p:cNvPr id="102443" name="Freeform 43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4" name="Freeform 44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5" name="Freeform 45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6" name="Freeform 46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7" name="Freeform 47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8" name="Freeform 48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49" name="Freeform 49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0" name="Freeform 50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451" name="Group 51"/>
            <p:cNvGrpSpPr>
              <a:grpSpLocks/>
            </p:cNvGrpSpPr>
            <p:nvPr/>
          </p:nvGrpSpPr>
          <p:grpSpPr bwMode="auto">
            <a:xfrm>
              <a:off x="462" y="2360"/>
              <a:ext cx="820" cy="790"/>
              <a:chOff x="4680" y="1116"/>
              <a:chExt cx="868" cy="978"/>
            </a:xfrm>
          </p:grpSpPr>
          <p:sp>
            <p:nvSpPr>
              <p:cNvPr id="102452" name="Freeform 52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3" name="Freeform 53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4" name="Freeform 54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5" name="Freeform 55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6" name="Freeform 56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7" name="Freeform 57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8" name="Freeform 58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59" name="Freeform 59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460" name="Group 60"/>
            <p:cNvGrpSpPr>
              <a:grpSpLocks/>
            </p:cNvGrpSpPr>
            <p:nvPr/>
          </p:nvGrpSpPr>
          <p:grpSpPr bwMode="auto">
            <a:xfrm>
              <a:off x="358" y="2284"/>
              <a:ext cx="1028" cy="942"/>
              <a:chOff x="4680" y="1116"/>
              <a:chExt cx="868" cy="978"/>
            </a:xfrm>
          </p:grpSpPr>
          <p:sp>
            <p:nvSpPr>
              <p:cNvPr id="102461" name="Freeform 61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2" name="Freeform 62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3" name="Freeform 63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4" name="Freeform 64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5" name="Freeform 65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6" name="Freeform 66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7" name="Freeform 67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68" name="Freeform 68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2469" name="Group 69"/>
          <p:cNvGrpSpPr>
            <a:grpSpLocks/>
          </p:cNvGrpSpPr>
          <p:nvPr/>
        </p:nvGrpSpPr>
        <p:grpSpPr bwMode="auto">
          <a:xfrm>
            <a:off x="6569075" y="512763"/>
            <a:ext cx="2268538" cy="2217737"/>
            <a:chOff x="158" y="300"/>
            <a:chExt cx="1429" cy="1397"/>
          </a:xfrm>
        </p:grpSpPr>
        <p:grpSp>
          <p:nvGrpSpPr>
            <p:cNvPr id="102470" name="Group 70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102471" name="Freeform 71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2" name="Freeform 72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3" name="Freeform 73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4" name="Freeform 74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5" name="Freeform 75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6" name="Freeform 76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7" name="Freeform 77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78" name="Freeform 78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479" name="Group 79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102480" name="Freeform 80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1" name="Freeform 81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2" name="Freeform 82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3" name="Freeform 83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4" name="Freeform 84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5" name="Freeform 85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6" name="Freeform 86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87" name="Freeform 87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488" name="Group 88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102489" name="Freeform 89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0" name="Freeform 90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1" name="Freeform 91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2" name="Freeform 92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3" name="Freeform 93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4" name="Freeform 94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5" name="Freeform 95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6" name="Freeform 96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497" name="Group 97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102498" name="Freeform 98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499" name="Freeform 99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0" name="Freeform 10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1" name="Freeform 10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2" name="Freeform 102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3" name="Freeform 103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4" name="Freeform 104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5" name="Freeform 105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2506" name="Group 106"/>
          <p:cNvGrpSpPr>
            <a:grpSpLocks/>
          </p:cNvGrpSpPr>
          <p:nvPr/>
        </p:nvGrpSpPr>
        <p:grpSpPr bwMode="auto">
          <a:xfrm>
            <a:off x="6570663" y="3282950"/>
            <a:ext cx="2268537" cy="2217738"/>
            <a:chOff x="158" y="2056"/>
            <a:chExt cx="1429" cy="1397"/>
          </a:xfrm>
        </p:grpSpPr>
        <p:grpSp>
          <p:nvGrpSpPr>
            <p:cNvPr id="102507" name="Group 107"/>
            <p:cNvGrpSpPr>
              <a:grpSpLocks/>
            </p:cNvGrpSpPr>
            <p:nvPr/>
          </p:nvGrpSpPr>
          <p:grpSpPr bwMode="auto">
            <a:xfrm>
              <a:off x="290" y="2146"/>
              <a:ext cx="1164" cy="1217"/>
              <a:chOff x="4680" y="1116"/>
              <a:chExt cx="868" cy="978"/>
            </a:xfrm>
          </p:grpSpPr>
          <p:sp>
            <p:nvSpPr>
              <p:cNvPr id="102508" name="Freeform 108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09" name="Freeform 109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0" name="Freeform 110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1" name="Freeform 111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2" name="Freeform 112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3" name="Freeform 113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4" name="Freeform 114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5" name="Freeform 115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516" name="Group 116"/>
            <p:cNvGrpSpPr>
              <a:grpSpLocks/>
            </p:cNvGrpSpPr>
            <p:nvPr/>
          </p:nvGrpSpPr>
          <p:grpSpPr bwMode="auto">
            <a:xfrm>
              <a:off x="158" y="2056"/>
              <a:ext cx="1429" cy="1397"/>
              <a:chOff x="4680" y="1116"/>
              <a:chExt cx="868" cy="978"/>
            </a:xfrm>
          </p:grpSpPr>
          <p:sp>
            <p:nvSpPr>
              <p:cNvPr id="102517" name="Freeform 117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8" name="Freeform 118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19" name="Freeform 119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0" name="Freeform 120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1" name="Freeform 121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2" name="Freeform 122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3" name="Freeform 123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525" name="Group 125"/>
            <p:cNvGrpSpPr>
              <a:grpSpLocks/>
            </p:cNvGrpSpPr>
            <p:nvPr/>
          </p:nvGrpSpPr>
          <p:grpSpPr bwMode="auto">
            <a:xfrm>
              <a:off x="462" y="2360"/>
              <a:ext cx="820" cy="790"/>
              <a:chOff x="4680" y="1116"/>
              <a:chExt cx="868" cy="978"/>
            </a:xfrm>
          </p:grpSpPr>
          <p:sp>
            <p:nvSpPr>
              <p:cNvPr id="102526" name="Freeform 126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7" name="Freeform 127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8" name="Freeform 128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534" name="Group 134"/>
            <p:cNvGrpSpPr>
              <a:grpSpLocks/>
            </p:cNvGrpSpPr>
            <p:nvPr/>
          </p:nvGrpSpPr>
          <p:grpSpPr bwMode="auto">
            <a:xfrm>
              <a:off x="358" y="2284"/>
              <a:ext cx="1028" cy="942"/>
              <a:chOff x="4680" y="1116"/>
              <a:chExt cx="868" cy="978"/>
            </a:xfrm>
          </p:grpSpPr>
          <p:sp>
            <p:nvSpPr>
              <p:cNvPr id="102535" name="Freeform 135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7" name="Freeform 137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8" name="Freeform 138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39" name="Freeform 139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0" name="Freeform 140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1" name="Freeform 141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2" name="Freeform 142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102543" name="Group 143"/>
          <p:cNvGrpSpPr>
            <a:grpSpLocks/>
          </p:cNvGrpSpPr>
          <p:nvPr/>
        </p:nvGrpSpPr>
        <p:grpSpPr bwMode="auto">
          <a:xfrm>
            <a:off x="358775" y="512763"/>
            <a:ext cx="2268538" cy="2217737"/>
            <a:chOff x="158" y="300"/>
            <a:chExt cx="1429" cy="1397"/>
          </a:xfrm>
        </p:grpSpPr>
        <p:grpSp>
          <p:nvGrpSpPr>
            <p:cNvPr id="102544" name="Group 144"/>
            <p:cNvGrpSpPr>
              <a:grpSpLocks/>
            </p:cNvGrpSpPr>
            <p:nvPr/>
          </p:nvGrpSpPr>
          <p:grpSpPr bwMode="auto">
            <a:xfrm>
              <a:off x="290" y="390"/>
              <a:ext cx="1164" cy="1217"/>
              <a:chOff x="4680" y="1116"/>
              <a:chExt cx="868" cy="978"/>
            </a:xfrm>
          </p:grpSpPr>
          <p:sp>
            <p:nvSpPr>
              <p:cNvPr id="102545" name="Freeform 145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6" name="Freeform 146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7" name="Freeform 147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8" name="Freeform 148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49" name="Freeform 149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0" name="Freeform 150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1" name="Freeform 151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2" name="Freeform 152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553" name="Group 153"/>
            <p:cNvGrpSpPr>
              <a:grpSpLocks/>
            </p:cNvGrpSpPr>
            <p:nvPr/>
          </p:nvGrpSpPr>
          <p:grpSpPr bwMode="auto">
            <a:xfrm>
              <a:off x="158" y="300"/>
              <a:ext cx="1429" cy="1397"/>
              <a:chOff x="4680" y="1116"/>
              <a:chExt cx="868" cy="978"/>
            </a:xfrm>
          </p:grpSpPr>
          <p:sp>
            <p:nvSpPr>
              <p:cNvPr id="102554" name="Freeform 154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5" name="Freeform 155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6" name="Freeform 156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7" name="Freeform 157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8" name="Freeform 158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59" name="Freeform 159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0" name="Freeform 160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1" name="Freeform 161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562" name="Group 162"/>
            <p:cNvGrpSpPr>
              <a:grpSpLocks/>
            </p:cNvGrpSpPr>
            <p:nvPr/>
          </p:nvGrpSpPr>
          <p:grpSpPr bwMode="auto">
            <a:xfrm>
              <a:off x="462" y="604"/>
              <a:ext cx="820" cy="790"/>
              <a:chOff x="4680" y="1116"/>
              <a:chExt cx="868" cy="978"/>
            </a:xfrm>
          </p:grpSpPr>
          <p:sp>
            <p:nvSpPr>
              <p:cNvPr id="102563" name="Freeform 163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4" name="Freeform 164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5" name="Freeform 165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6" name="Freeform 166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7" name="Freeform 167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8" name="Freeform 168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69" name="Freeform 169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0" name="Freeform 170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grpSp>
          <p:nvGrpSpPr>
            <p:cNvPr id="102571" name="Group 171"/>
            <p:cNvGrpSpPr>
              <a:grpSpLocks/>
            </p:cNvGrpSpPr>
            <p:nvPr/>
          </p:nvGrpSpPr>
          <p:grpSpPr bwMode="auto">
            <a:xfrm>
              <a:off x="358" y="528"/>
              <a:ext cx="1028" cy="942"/>
              <a:chOff x="4680" y="1116"/>
              <a:chExt cx="868" cy="978"/>
            </a:xfrm>
          </p:grpSpPr>
          <p:sp>
            <p:nvSpPr>
              <p:cNvPr id="102572" name="Freeform 172"/>
              <p:cNvSpPr>
                <a:spLocks/>
              </p:cNvSpPr>
              <p:nvPr/>
            </p:nvSpPr>
            <p:spPr bwMode="auto">
              <a:xfrm>
                <a:off x="5430" y="1682"/>
                <a:ext cx="112" cy="262"/>
              </a:xfrm>
              <a:custGeom>
                <a:avLst/>
                <a:gdLst>
                  <a:gd name="T0" fmla="*/ 112 w 112"/>
                  <a:gd name="T1" fmla="*/ 0 h 262"/>
                  <a:gd name="T2" fmla="*/ 86 w 112"/>
                  <a:gd name="T3" fmla="*/ 104 h 262"/>
                  <a:gd name="T4" fmla="*/ 48 w 112"/>
                  <a:gd name="T5" fmla="*/ 186 h 262"/>
                  <a:gd name="T6" fmla="*/ 0 w 112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62">
                    <a:moveTo>
                      <a:pt x="112" y="0"/>
                    </a:moveTo>
                    <a:cubicBezTo>
                      <a:pt x="107" y="17"/>
                      <a:pt x="97" y="73"/>
                      <a:pt x="86" y="104"/>
                    </a:cubicBezTo>
                    <a:cubicBezTo>
                      <a:pt x="75" y="135"/>
                      <a:pt x="62" y="160"/>
                      <a:pt x="48" y="186"/>
                    </a:cubicBezTo>
                    <a:cubicBezTo>
                      <a:pt x="34" y="212"/>
                      <a:pt x="10" y="246"/>
                      <a:pt x="0" y="26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3" name="Freeform 173"/>
              <p:cNvSpPr>
                <a:spLocks/>
              </p:cNvSpPr>
              <p:nvPr/>
            </p:nvSpPr>
            <p:spPr bwMode="auto">
              <a:xfrm>
                <a:off x="4860" y="1116"/>
                <a:ext cx="254" cy="92"/>
              </a:xfrm>
              <a:custGeom>
                <a:avLst/>
                <a:gdLst>
                  <a:gd name="T0" fmla="*/ 0 w 254"/>
                  <a:gd name="T1" fmla="*/ 92 h 92"/>
                  <a:gd name="T2" fmla="*/ 82 w 254"/>
                  <a:gd name="T3" fmla="*/ 44 h 92"/>
                  <a:gd name="T4" fmla="*/ 166 w 254"/>
                  <a:gd name="T5" fmla="*/ 12 h 92"/>
                  <a:gd name="T6" fmla="*/ 254 w 25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92">
                    <a:moveTo>
                      <a:pt x="0" y="92"/>
                    </a:moveTo>
                    <a:cubicBezTo>
                      <a:pt x="14" y="84"/>
                      <a:pt x="54" y="57"/>
                      <a:pt x="82" y="44"/>
                    </a:cubicBezTo>
                    <a:cubicBezTo>
                      <a:pt x="110" y="31"/>
                      <a:pt x="137" y="19"/>
                      <a:pt x="166" y="12"/>
                    </a:cubicBezTo>
                    <a:cubicBezTo>
                      <a:pt x="195" y="5"/>
                      <a:pt x="236" y="2"/>
                      <a:pt x="254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4" name="Freeform 174"/>
              <p:cNvSpPr>
                <a:spLocks/>
              </p:cNvSpPr>
              <p:nvPr/>
            </p:nvSpPr>
            <p:spPr bwMode="auto">
              <a:xfrm>
                <a:off x="5210" y="1126"/>
                <a:ext cx="236" cy="164"/>
              </a:xfrm>
              <a:custGeom>
                <a:avLst/>
                <a:gdLst>
                  <a:gd name="T0" fmla="*/ 0 w 236"/>
                  <a:gd name="T1" fmla="*/ 0 h 164"/>
                  <a:gd name="T2" fmla="*/ 110 w 236"/>
                  <a:gd name="T3" fmla="*/ 46 h 164"/>
                  <a:gd name="T4" fmla="*/ 182 w 236"/>
                  <a:gd name="T5" fmla="*/ 104 h 164"/>
                  <a:gd name="T6" fmla="*/ 236 w 236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164">
                    <a:moveTo>
                      <a:pt x="0" y="0"/>
                    </a:moveTo>
                    <a:cubicBezTo>
                      <a:pt x="18" y="8"/>
                      <a:pt x="80" y="29"/>
                      <a:pt x="110" y="46"/>
                    </a:cubicBezTo>
                    <a:cubicBezTo>
                      <a:pt x="140" y="63"/>
                      <a:pt x="161" y="84"/>
                      <a:pt x="182" y="104"/>
                    </a:cubicBezTo>
                    <a:cubicBezTo>
                      <a:pt x="203" y="124"/>
                      <a:pt x="225" y="152"/>
                      <a:pt x="236" y="16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5" name="Freeform 175"/>
              <p:cNvSpPr>
                <a:spLocks/>
              </p:cNvSpPr>
              <p:nvPr/>
            </p:nvSpPr>
            <p:spPr bwMode="auto">
              <a:xfrm>
                <a:off x="5492" y="1364"/>
                <a:ext cx="56" cy="234"/>
              </a:xfrm>
              <a:custGeom>
                <a:avLst/>
                <a:gdLst>
                  <a:gd name="T0" fmla="*/ 0 w 56"/>
                  <a:gd name="T1" fmla="*/ 0 h 234"/>
                  <a:gd name="T2" fmla="*/ 34 w 56"/>
                  <a:gd name="T3" fmla="*/ 78 h 234"/>
                  <a:gd name="T4" fmla="*/ 48 w 56"/>
                  <a:gd name="T5" fmla="*/ 150 h 234"/>
                  <a:gd name="T6" fmla="*/ 56 w 56"/>
                  <a:gd name="T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234">
                    <a:moveTo>
                      <a:pt x="0" y="0"/>
                    </a:moveTo>
                    <a:cubicBezTo>
                      <a:pt x="5" y="13"/>
                      <a:pt x="26" y="53"/>
                      <a:pt x="34" y="78"/>
                    </a:cubicBezTo>
                    <a:cubicBezTo>
                      <a:pt x="42" y="103"/>
                      <a:pt x="44" y="124"/>
                      <a:pt x="48" y="150"/>
                    </a:cubicBezTo>
                    <a:cubicBezTo>
                      <a:pt x="52" y="176"/>
                      <a:pt x="54" y="217"/>
                      <a:pt x="56" y="234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6" name="Freeform 176"/>
              <p:cNvSpPr>
                <a:spLocks/>
              </p:cNvSpPr>
              <p:nvPr/>
            </p:nvSpPr>
            <p:spPr bwMode="auto">
              <a:xfrm>
                <a:off x="5118" y="2002"/>
                <a:ext cx="246" cy="92"/>
              </a:xfrm>
              <a:custGeom>
                <a:avLst/>
                <a:gdLst>
                  <a:gd name="T0" fmla="*/ 246 w 246"/>
                  <a:gd name="T1" fmla="*/ 0 h 92"/>
                  <a:gd name="T2" fmla="*/ 170 w 246"/>
                  <a:gd name="T3" fmla="*/ 48 h 92"/>
                  <a:gd name="T4" fmla="*/ 94 w 246"/>
                  <a:gd name="T5" fmla="*/ 78 h 92"/>
                  <a:gd name="T6" fmla="*/ 0 w 2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92">
                    <a:moveTo>
                      <a:pt x="246" y="0"/>
                    </a:moveTo>
                    <a:cubicBezTo>
                      <a:pt x="234" y="8"/>
                      <a:pt x="195" y="35"/>
                      <a:pt x="170" y="48"/>
                    </a:cubicBezTo>
                    <a:cubicBezTo>
                      <a:pt x="145" y="61"/>
                      <a:pt x="122" y="71"/>
                      <a:pt x="94" y="78"/>
                    </a:cubicBezTo>
                    <a:cubicBezTo>
                      <a:pt x="66" y="85"/>
                      <a:pt x="16" y="90"/>
                      <a:pt x="0" y="92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7" name="Freeform 177"/>
              <p:cNvSpPr>
                <a:spLocks/>
              </p:cNvSpPr>
              <p:nvPr/>
            </p:nvSpPr>
            <p:spPr bwMode="auto">
              <a:xfrm>
                <a:off x="4784" y="1918"/>
                <a:ext cx="242" cy="164"/>
              </a:xfrm>
              <a:custGeom>
                <a:avLst/>
                <a:gdLst>
                  <a:gd name="T0" fmla="*/ 242 w 242"/>
                  <a:gd name="T1" fmla="*/ 164 h 164"/>
                  <a:gd name="T2" fmla="*/ 122 w 242"/>
                  <a:gd name="T3" fmla="*/ 116 h 164"/>
                  <a:gd name="T4" fmla="*/ 54 w 242"/>
                  <a:gd name="T5" fmla="*/ 66 h 164"/>
                  <a:gd name="T6" fmla="*/ 0 w 242"/>
                  <a:gd name="T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2" h="164">
                    <a:moveTo>
                      <a:pt x="242" y="164"/>
                    </a:moveTo>
                    <a:cubicBezTo>
                      <a:pt x="222" y="156"/>
                      <a:pt x="153" y="132"/>
                      <a:pt x="122" y="116"/>
                    </a:cubicBezTo>
                    <a:cubicBezTo>
                      <a:pt x="91" y="100"/>
                      <a:pt x="74" y="85"/>
                      <a:pt x="54" y="66"/>
                    </a:cubicBezTo>
                    <a:cubicBezTo>
                      <a:pt x="34" y="47"/>
                      <a:pt x="11" y="14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8" name="Freeform 178"/>
              <p:cNvSpPr>
                <a:spLocks/>
              </p:cNvSpPr>
              <p:nvPr/>
            </p:nvSpPr>
            <p:spPr bwMode="auto">
              <a:xfrm>
                <a:off x="4680" y="1610"/>
                <a:ext cx="60" cy="236"/>
              </a:xfrm>
              <a:custGeom>
                <a:avLst/>
                <a:gdLst>
                  <a:gd name="T0" fmla="*/ 60 w 60"/>
                  <a:gd name="T1" fmla="*/ 236 h 236"/>
                  <a:gd name="T2" fmla="*/ 28 w 60"/>
                  <a:gd name="T3" fmla="*/ 154 h 236"/>
                  <a:gd name="T4" fmla="*/ 10 w 60"/>
                  <a:gd name="T5" fmla="*/ 74 h 236"/>
                  <a:gd name="T6" fmla="*/ 0 w 6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36">
                    <a:moveTo>
                      <a:pt x="60" y="236"/>
                    </a:moveTo>
                    <a:cubicBezTo>
                      <a:pt x="54" y="222"/>
                      <a:pt x="36" y="181"/>
                      <a:pt x="28" y="154"/>
                    </a:cubicBezTo>
                    <a:cubicBezTo>
                      <a:pt x="20" y="127"/>
                      <a:pt x="15" y="100"/>
                      <a:pt x="10" y="74"/>
                    </a:cubicBezTo>
                    <a:cubicBezTo>
                      <a:pt x="5" y="48"/>
                      <a:pt x="2" y="15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02579" name="Freeform 179"/>
              <p:cNvSpPr>
                <a:spLocks/>
              </p:cNvSpPr>
              <p:nvPr/>
            </p:nvSpPr>
            <p:spPr bwMode="auto">
              <a:xfrm>
                <a:off x="4688" y="1270"/>
                <a:ext cx="112" cy="256"/>
              </a:xfrm>
              <a:custGeom>
                <a:avLst/>
                <a:gdLst>
                  <a:gd name="T0" fmla="*/ 0 w 112"/>
                  <a:gd name="T1" fmla="*/ 256 h 256"/>
                  <a:gd name="T2" fmla="*/ 28 w 112"/>
                  <a:gd name="T3" fmla="*/ 146 h 256"/>
                  <a:gd name="T4" fmla="*/ 64 w 112"/>
                  <a:gd name="T5" fmla="*/ 78 h 256"/>
                  <a:gd name="T6" fmla="*/ 112 w 112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256">
                    <a:moveTo>
                      <a:pt x="0" y="256"/>
                    </a:moveTo>
                    <a:cubicBezTo>
                      <a:pt x="5" y="238"/>
                      <a:pt x="17" y="176"/>
                      <a:pt x="28" y="146"/>
                    </a:cubicBezTo>
                    <a:cubicBezTo>
                      <a:pt x="39" y="116"/>
                      <a:pt x="50" y="102"/>
                      <a:pt x="64" y="78"/>
                    </a:cubicBezTo>
                    <a:cubicBezTo>
                      <a:pt x="78" y="54"/>
                      <a:pt x="102" y="16"/>
                      <a:pt x="112" y="0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</p:grpSp>
      <p:sp>
        <p:nvSpPr>
          <p:cNvPr id="102581" name="AutoShape 181"/>
          <p:cNvSpPr>
            <a:spLocks noChangeArrowheads="1"/>
          </p:cNvSpPr>
          <p:nvPr/>
        </p:nvSpPr>
        <p:spPr bwMode="auto">
          <a:xfrm>
            <a:off x="4338638" y="4870450"/>
            <a:ext cx="468312" cy="827088"/>
          </a:xfrm>
          <a:prstGeom prst="downArrow">
            <a:avLst>
              <a:gd name="adj1" fmla="val 50000"/>
              <a:gd name="adj2" fmla="val 44153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02582" name="AutoShape 182"/>
          <p:cNvSpPr>
            <a:spLocks noChangeArrowheads="1"/>
          </p:cNvSpPr>
          <p:nvPr/>
        </p:nvSpPr>
        <p:spPr bwMode="auto">
          <a:xfrm>
            <a:off x="4338638" y="296863"/>
            <a:ext cx="468312" cy="827087"/>
          </a:xfrm>
          <a:prstGeom prst="upArrow">
            <a:avLst>
              <a:gd name="adj1" fmla="val 50000"/>
              <a:gd name="adj2" fmla="val 44153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184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0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0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2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2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2" grpId="0" animBg="1"/>
      <p:bldP spid="102413" grpId="0"/>
      <p:bldP spid="102419" grpId="0" animBg="1"/>
      <p:bldP spid="102420" grpId="0"/>
      <p:bldP spid="102581" grpId="0" animBg="1"/>
      <p:bldP spid="102582" grpId="0" animBg="1"/>
      <p:bldP spid="1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1A46B-1D62-4890-8C33-4BF7A2E54393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A455-44E7-4193-9FDE-AD8DAE2626FC}" type="slidenum">
              <a:rPr lang="en-AU" altLang="en-US"/>
              <a:pPr/>
              <a:t>8</a:t>
            </a:fld>
            <a:endParaRPr lang="en-AU" altLang="en-US"/>
          </a:p>
        </p:txBody>
      </p:sp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990600" y="420688"/>
            <a:ext cx="71643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8000"/>
              <a:t>Demonstration</a:t>
            </a: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630238" y="2154238"/>
            <a:ext cx="78851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AU" altLang="en-US" sz="4000"/>
              <a:t>Electromagnetic Fields</a:t>
            </a: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3278188"/>
            <a:ext cx="5851525" cy="315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0D7-B3E4-4A3E-972A-2C9F4185DEE5}" type="datetime1">
              <a:rPr lang="en-AU" altLang="en-US"/>
              <a:pPr/>
              <a:t>27/11/2018</a:t>
            </a:fld>
            <a:endParaRPr lang="en-AU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12F3-C11D-4CDF-9064-B75DC47BF6A5}" type="slidenum">
              <a:rPr lang="en-AU" altLang="en-US"/>
              <a:pPr/>
              <a:t>9</a:t>
            </a:fld>
            <a:endParaRPr lang="en-AU" altLang="en-US"/>
          </a:p>
        </p:txBody>
      </p:sp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82600"/>
            <a:ext cx="8623300" cy="588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7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536575" marR="0" indent="-536575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536575" marR="0" indent="-536575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3063</TotalTime>
  <Words>188</Words>
  <Application>Microsoft Office PowerPoint</Application>
  <PresentationFormat>On-screen Show (4:3)</PresentationFormat>
  <Paragraphs>97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Bradley Hand ITC</vt:lpstr>
      <vt:lpstr>Comic Sans MS</vt:lpstr>
      <vt:lpstr>Impact</vt:lpstr>
      <vt:lpstr>Times New Roman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Electromagnetism</dc:title>
  <dc:creator>Michael James</dc:creator>
  <cp:lastModifiedBy>James, Michael</cp:lastModifiedBy>
  <cp:revision>116</cp:revision>
  <cp:lastPrinted>2018-08-29T06:59:09Z</cp:lastPrinted>
  <dcterms:created xsi:type="dcterms:W3CDTF">2005-12-16T03:00:21Z</dcterms:created>
  <dcterms:modified xsi:type="dcterms:W3CDTF">2018-11-26T20:32:09Z</dcterms:modified>
</cp:coreProperties>
</file>