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48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7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8</a:t>
            </a:r>
          </a:p>
          <a:p>
            <a:pPr algn="ctr" eaLnBrk="1" hangingPunct="1"/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21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Transformers Test </a:t>
            </a:r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2</a:t>
            </a:r>
            <a:endParaRPr lang="en-AU" altLang="en-US" sz="4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3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13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2019-01-29T07:29:55Z</dcterms:modified>
</cp:coreProperties>
</file>