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3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13" r:id="rId77"/>
    <p:sldId id="332" r:id="rId78"/>
    <p:sldId id="333" r:id="rId79"/>
    <p:sldId id="334" r:id="rId80"/>
    <p:sldId id="337" r:id="rId81"/>
    <p:sldId id="338" r:id="rId82"/>
    <p:sldId id="339" r:id="rId83"/>
    <p:sldId id="340" r:id="rId84"/>
    <p:sldId id="335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36" r:id="rId98"/>
    <p:sldId id="353" r:id="rId99"/>
    <p:sldId id="354" r:id="rId100"/>
    <p:sldId id="355" r:id="rId101"/>
    <p:sldId id="357" r:id="rId102"/>
    <p:sldId id="358" r:id="rId103"/>
    <p:sldId id="359" r:id="rId104"/>
    <p:sldId id="360" r:id="rId105"/>
    <p:sldId id="356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6" r:id="rId189"/>
    <p:sldId id="447" r:id="rId190"/>
    <p:sldId id="448" r:id="rId191"/>
    <p:sldId id="449" r:id="rId192"/>
    <p:sldId id="450" r:id="rId193"/>
    <p:sldId id="451" r:id="rId194"/>
    <p:sldId id="452" r:id="rId195"/>
    <p:sldId id="443" r:id="rId196"/>
    <p:sldId id="453" r:id="rId197"/>
    <p:sldId id="454" r:id="rId198"/>
    <p:sldId id="455" r:id="rId199"/>
    <p:sldId id="456" r:id="rId200"/>
    <p:sldId id="457" r:id="rId201"/>
    <p:sldId id="458" r:id="rId202"/>
    <p:sldId id="444" r:id="rId203"/>
    <p:sldId id="445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80" r:id="rId225"/>
    <p:sldId id="481" r:id="rId226"/>
    <p:sldId id="482" r:id="rId227"/>
    <p:sldId id="483" r:id="rId228"/>
    <p:sldId id="484" r:id="rId229"/>
    <p:sldId id="479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6" r:id="rId251"/>
    <p:sldId id="507" r:id="rId252"/>
    <p:sldId id="508" r:id="rId253"/>
    <p:sldId id="509" r:id="rId254"/>
    <p:sldId id="505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3" r:id="rId268"/>
    <p:sldId id="524" r:id="rId269"/>
    <p:sldId id="525" r:id="rId270"/>
    <p:sldId id="526" r:id="rId271"/>
    <p:sldId id="522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</p:sldIdLst>
  <p:sldSz cx="9144000" cy="6858000" type="screen4x3"/>
  <p:notesSz cx="6858000" cy="9144000"/>
  <p:custDataLst>
    <p:tags r:id="rId28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viewProps" Target="view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theme" Target="theme/theme1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92" Type="http://schemas.openxmlformats.org/officeDocument/2006/relationships/tableStyles" Target="tableStyle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tags" Target="tags/tag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C589FBE-28AB-4732-B62C-3B05B43988B4}" type="datetimeFigureOut">
              <a:rPr lang="en-AU" smtClean="0"/>
              <a:pPr/>
              <a:t>13/02/2014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7090412-C561-4A18-AEC5-4F3E14EE7C90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6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9.png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6.png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5837"/>
            <a:ext cx="6696743" cy="639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613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8499"/>
            <a:ext cx="7416824" cy="638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5946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4876"/>
            <a:ext cx="6552728" cy="680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0320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53" y="1124744"/>
            <a:ext cx="916818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5541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6" y="1412776"/>
            <a:ext cx="883880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332656"/>
            <a:ext cx="430818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1164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18741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6" y="764704"/>
            <a:ext cx="7792618" cy="142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3" y="2193595"/>
            <a:ext cx="5177003" cy="460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5667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5111"/>
            <a:ext cx="8064896" cy="633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9297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" y="980728"/>
            <a:ext cx="918460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5794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8" y="1052736"/>
            <a:ext cx="8988704" cy="47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3045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44" y="980728"/>
            <a:ext cx="9030317" cy="50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0684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5" y="476672"/>
            <a:ext cx="880429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7006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962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8514"/>
            <a:ext cx="857586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1057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3" y="4221088"/>
            <a:ext cx="853487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2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6" y="1916832"/>
            <a:ext cx="880798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6879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71126"/>
            <a:ext cx="8943668" cy="622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0593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1058"/>
            <a:ext cx="8648961" cy="651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0559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87" y="620688"/>
            <a:ext cx="943247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1748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" y="1988840"/>
            <a:ext cx="9019644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6523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35" y="1844824"/>
            <a:ext cx="936927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1172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213950"/>
            <a:ext cx="7344816" cy="701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2423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4668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978"/>
            <a:ext cx="9226589" cy="528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35496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970"/>
            <a:ext cx="8623211" cy="663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2925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02" y="332656"/>
            <a:ext cx="877057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896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2973987" cy="51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62553"/>
            <a:ext cx="8782405" cy="571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40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7" y="1484784"/>
            <a:ext cx="866389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7080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3" y="836712"/>
            <a:ext cx="896963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6608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64704"/>
            <a:ext cx="8749929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5291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4" y="3515"/>
            <a:ext cx="84548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1" y="2566307"/>
            <a:ext cx="7979723" cy="203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6" y="4365103"/>
            <a:ext cx="7317027" cy="24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58926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9" y="1340768"/>
            <a:ext cx="866852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644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578"/>
            <a:ext cx="8250137" cy="690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3192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288"/>
            <a:ext cx="26098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8" y="432986"/>
            <a:ext cx="8136284" cy="215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" y="2420888"/>
            <a:ext cx="802736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59"/>
            <a:ext cx="7882205" cy="170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68384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878339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845243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1735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59228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496944" cy="594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68020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87311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8741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84642"/>
            <a:ext cx="6663509" cy="658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38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0" y="1700808"/>
            <a:ext cx="892493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2830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447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0" y="584498"/>
            <a:ext cx="880334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6840760" cy="371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8518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2" y="1052736"/>
            <a:ext cx="8361259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266853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8439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09" y="1124744"/>
            <a:ext cx="916907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99697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12" y="1340768"/>
            <a:ext cx="907942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22150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69516"/>
            <a:ext cx="8830149" cy="56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37775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219991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64940"/>
            <a:ext cx="8855006" cy="586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4856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7656"/>
            <a:ext cx="6624736" cy="672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4549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7351"/>
            <a:ext cx="9200716" cy="529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91152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61349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5273"/>
            <a:ext cx="8504170" cy="452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45293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8" y="1196752"/>
            <a:ext cx="868775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432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0" y="260648"/>
            <a:ext cx="9003140" cy="485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3" y="4930910"/>
            <a:ext cx="7315045" cy="44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0" y="5517232"/>
            <a:ext cx="771358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2546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187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4218"/>
            <a:ext cx="8738975" cy="512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16537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2122"/>
            <a:ext cx="8638404" cy="59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86763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1" y="764704"/>
            <a:ext cx="901171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6974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3047"/>
            <a:ext cx="8673332" cy="545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86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6754"/>
            <a:ext cx="4536504" cy="660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34912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660"/>
            <a:ext cx="8535717" cy="616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14597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5" y="1628800"/>
            <a:ext cx="9174763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06618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61963"/>
            <a:ext cx="79914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89980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0458"/>
            <a:ext cx="8911188" cy="573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38972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65170"/>
            <a:ext cx="8046467" cy="628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805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9" y="-25829"/>
            <a:ext cx="842675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62672"/>
            <a:ext cx="7989609" cy="19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4232374"/>
            <a:ext cx="6261416" cy="244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40918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2" y="1700808"/>
            <a:ext cx="890111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02269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9" y="1628800"/>
            <a:ext cx="912215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36938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354"/>
            <a:ext cx="8595081" cy="644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40081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15" y="980728"/>
            <a:ext cx="8699541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521802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25242"/>
            <a:ext cx="8720969" cy="485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42263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98830"/>
            <a:ext cx="8862812" cy="571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511180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64" y="908720"/>
            <a:ext cx="9044447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54612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8624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691391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0" y="908720"/>
            <a:ext cx="897826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05832"/>
            <a:ext cx="9189610" cy="587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5" y="620688"/>
            <a:ext cx="9011051" cy="56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7648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28" y="1124744"/>
            <a:ext cx="904554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8317"/>
            <a:ext cx="9202419" cy="529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94930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761" y="3284984"/>
            <a:ext cx="894623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14245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90781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778" y="1412776"/>
            <a:ext cx="9233670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9583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98" y="692696"/>
            <a:ext cx="9093205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32" y="1052736"/>
            <a:ext cx="9163265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458"/>
            <a:ext cx="9095498" cy="622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48" y="1556792"/>
            <a:ext cx="891910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9" y="620688"/>
            <a:ext cx="892980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51168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51" y="1196752"/>
            <a:ext cx="902569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19870"/>
            <a:ext cx="8616067" cy="687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1150"/>
            <a:ext cx="9080524" cy="565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0859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97152"/>
            <a:ext cx="9144000" cy="194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4377"/>
            <a:ext cx="7200800" cy="672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85" y="1412776"/>
            <a:ext cx="9028826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884036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24944"/>
            <a:ext cx="5472608" cy="375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5388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807603"/>
            <a:ext cx="3024336" cy="205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869160"/>
            <a:ext cx="5864818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897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861048"/>
            <a:ext cx="3744416" cy="303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520" y="1196752"/>
            <a:ext cx="931103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0617"/>
            <a:ext cx="8223594" cy="62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94933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56" y="1556792"/>
            <a:ext cx="91651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" y="260648"/>
            <a:ext cx="914336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9058375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40960" cy="439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915563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459" y="908720"/>
            <a:ext cx="921891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399" y="764704"/>
            <a:ext cx="919089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294"/>
            <a:ext cx="9278922" cy="675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15" y="1268760"/>
            <a:ext cx="92540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669" y="836712"/>
            <a:ext cx="9241339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764" y="980728"/>
            <a:ext cx="925752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8171"/>
            <a:ext cx="9164510" cy="603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0965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81380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498"/>
            <a:ext cx="9220593" cy="680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4032"/>
            <a:ext cx="9073072" cy="691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7" y="764704"/>
            <a:ext cx="9215396" cy="54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74784"/>
            <a:ext cx="9161365" cy="531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65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43275"/>
            <a:ext cx="53721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2010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5976664" cy="294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741" y="1124744"/>
            <a:ext cx="926748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04664"/>
            <a:ext cx="918102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98788"/>
            <a:ext cx="9234358" cy="47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9" y="836712"/>
            <a:ext cx="913168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0292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34533"/>
            <a:ext cx="8367826" cy="103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342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5031"/>
            <a:ext cx="6904386" cy="663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17718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792"/>
            <a:ext cx="9132132" cy="605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" y="1268760"/>
            <a:ext cx="907975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3" y="764704"/>
            <a:ext cx="9095745" cy="54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3" y="260648"/>
            <a:ext cx="903251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7" y="332656"/>
            <a:ext cx="899130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97552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3710"/>
            <a:ext cx="8888141" cy="61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00289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829"/>
            <a:ext cx="853740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4" y="3068960"/>
            <a:ext cx="6324826" cy="380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34678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7" y="764704"/>
            <a:ext cx="882748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37511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1971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050"/>
            <a:ext cx="867545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1" y="2347579"/>
            <a:ext cx="874731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90" y="4437112"/>
            <a:ext cx="872217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35391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7" y="620688"/>
            <a:ext cx="9167936" cy="583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696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2" y="476672"/>
            <a:ext cx="899082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37085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" y="260648"/>
            <a:ext cx="9122211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72186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40" y="980728"/>
            <a:ext cx="9318480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2990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2950"/>
            <a:ext cx="8910627" cy="663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955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" y="404664"/>
            <a:ext cx="901000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808026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55"/>
            <a:ext cx="8892479" cy="654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51698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3151"/>
            <a:ext cx="9139248" cy="619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01800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75"/>
            <a:ext cx="5112568" cy="68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39759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71" y="476672"/>
            <a:ext cx="915389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45973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494"/>
            <a:ext cx="6696744" cy="672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94493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619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2515"/>
            <a:ext cx="8913425" cy="614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285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2329"/>
            <a:ext cx="8897795" cy="573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34413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247"/>
            <a:ext cx="8874335" cy="64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62150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1931509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55166"/>
            <a:ext cx="8992791" cy="574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49591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5036"/>
            <a:ext cx="8977978" cy="630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01181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64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2851"/>
            <a:ext cx="8290859" cy="311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1" y="2996952"/>
            <a:ext cx="6959723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10214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9716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4" y="332656"/>
            <a:ext cx="833676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9" y="2348880"/>
            <a:ext cx="9051234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7505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80" y="620688"/>
            <a:ext cx="926335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62506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" y="836712"/>
            <a:ext cx="926861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61744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43"/>
            <a:ext cx="7810132" cy="672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327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64" y="0"/>
            <a:ext cx="8632996" cy="353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47" y="3429000"/>
            <a:ext cx="6184574" cy="351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27145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75" y="908720"/>
            <a:ext cx="919351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972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001"/>
            <a:ext cx="7920880" cy="657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79628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3040"/>
            <a:ext cx="8493181" cy="686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10486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381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48694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56" y="764704"/>
            <a:ext cx="886068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87368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9" y="1556792"/>
            <a:ext cx="909062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44675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" y="1340768"/>
            <a:ext cx="908138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72035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" y="1052736"/>
            <a:ext cx="909769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690543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" y="836712"/>
            <a:ext cx="9243227" cy="52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599990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026"/>
            <a:ext cx="8138750" cy="668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96469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6765"/>
            <a:ext cx="8801993" cy="478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559"/>
            <a:ext cx="1032784" cy="39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9" y="5013176"/>
            <a:ext cx="895739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81850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187" y="1196752"/>
            <a:ext cx="929598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571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87" y="1484784"/>
            <a:ext cx="884606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4976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96452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5" y="692696"/>
            <a:ext cx="886252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386608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956" y="1628800"/>
            <a:ext cx="9435908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777365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0" y="332656"/>
            <a:ext cx="914575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02592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"/>
            <a:ext cx="9142153" cy="685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12418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0288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6688"/>
            <a:ext cx="7272808" cy="632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54000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" y="1556792"/>
            <a:ext cx="928408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17063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0598"/>
            <a:ext cx="7116127" cy="65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391857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93" y="620688"/>
            <a:ext cx="873465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9715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87424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9625"/>
            <a:ext cx="6192687" cy="69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08856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4" y="908720"/>
            <a:ext cx="887038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720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86" y="1340768"/>
            <a:ext cx="9237773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70776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1" y="-52536"/>
            <a:ext cx="174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2371"/>
            <a:ext cx="5976664" cy="654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697979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6" y="-24138"/>
            <a:ext cx="912016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02" y="5088430"/>
            <a:ext cx="476052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852478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3" y="332656"/>
            <a:ext cx="9212261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98968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1" y="332656"/>
            <a:ext cx="910405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32541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" y="1196752"/>
            <a:ext cx="914081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492154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676"/>
            <a:ext cx="9111171" cy="664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614209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21145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7" y="1124744"/>
            <a:ext cx="8894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62462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8954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36712"/>
            <a:ext cx="8339411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542558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7" y="620688"/>
            <a:ext cx="892151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90459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669"/>
            <a:ext cx="8893135" cy="681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105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0" y="1628800"/>
            <a:ext cx="9071135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71840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852" y="332656"/>
            <a:ext cx="9426499" cy="40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8" y="4149080"/>
            <a:ext cx="646693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020641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0"/>
            <a:ext cx="152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2" y="571500"/>
            <a:ext cx="9227213" cy="39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436894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76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1506"/>
            <a:ext cx="8967098" cy="32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547086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31419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658514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9" y="1484784"/>
            <a:ext cx="912623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108804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7" y="1916832"/>
            <a:ext cx="894222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323876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86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5" y="548680"/>
            <a:ext cx="897031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104583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9" y="1268760"/>
            <a:ext cx="894780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522058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" y="116632"/>
            <a:ext cx="899731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043366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86" y="1196752"/>
            <a:ext cx="921431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221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14147"/>
            <a:ext cx="7843649" cy="628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265803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76" y="1268760"/>
            <a:ext cx="9347348" cy="432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902833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" y="260648"/>
            <a:ext cx="9129961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505857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82447"/>
            <a:ext cx="8896436" cy="607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40418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385714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3015"/>
            <a:ext cx="28479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38836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5824"/>
            <a:ext cx="9050319" cy="283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2193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156846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" y="764704"/>
            <a:ext cx="904545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213486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79" y="1268760"/>
            <a:ext cx="914417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16569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" y="692696"/>
            <a:ext cx="921392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103612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1494"/>
            <a:ext cx="3456383" cy="686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415681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" y="548680"/>
            <a:ext cx="899669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55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4" y="620688"/>
            <a:ext cx="8860115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485458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78" y="476672"/>
            <a:ext cx="9324905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729971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367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481878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32" y="1196752"/>
            <a:ext cx="925726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372795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0673"/>
            <a:ext cx="3816424" cy="676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272692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6" y="1340768"/>
            <a:ext cx="910846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740256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-9382"/>
            <a:ext cx="4858089" cy="682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392768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4" y="1340768"/>
            <a:ext cx="9016875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423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4664"/>
            <a:ext cx="8726663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749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87" y="1268760"/>
            <a:ext cx="869985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561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0648"/>
            <a:ext cx="377726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59" y="548680"/>
            <a:ext cx="3697425" cy="8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2632"/>
            <a:ext cx="8714061" cy="456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259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6" y="301391"/>
            <a:ext cx="7235805" cy="176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6" y="1844824"/>
            <a:ext cx="741890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83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38643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6912768" cy="385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021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85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10420"/>
            <a:ext cx="8881190" cy="569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360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7100"/>
            <a:ext cx="7920880" cy="640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985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4" y="301013"/>
            <a:ext cx="528058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96" y="1700808"/>
            <a:ext cx="4891662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81" y="2842533"/>
            <a:ext cx="7787756" cy="173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91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6" y="1916832"/>
            <a:ext cx="8576704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724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153068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47311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394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12096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1" y="1052736"/>
            <a:ext cx="812748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113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8" y="1196752"/>
            <a:ext cx="902894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341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8" y="1124744"/>
            <a:ext cx="902671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948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1" y="404664"/>
            <a:ext cx="928574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37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8" y="980728"/>
            <a:ext cx="8882549" cy="50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953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994"/>
            <a:ext cx="8593171" cy="65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963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66"/>
            <a:ext cx="8766580" cy="624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769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16478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97209"/>
            <a:ext cx="7164627" cy="597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854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25007"/>
            <a:ext cx="7257221" cy="669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3481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" y="404664"/>
            <a:ext cx="868780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3256217"/>
            <a:ext cx="6066259" cy="348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8630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3338"/>
            <a:ext cx="8650368" cy="59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275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4" y="28069"/>
            <a:ext cx="1152128" cy="60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3" y="692696"/>
            <a:ext cx="889493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6054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00137"/>
            <a:ext cx="8181518" cy="632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181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57"/>
            <a:ext cx="8271681" cy="453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03576"/>
            <a:ext cx="8172959" cy="199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339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052"/>
            <a:ext cx="8064896" cy="635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088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1794"/>
            <a:ext cx="7344816" cy="636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930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9" y="980728"/>
            <a:ext cx="873241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709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62473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903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" y="980728"/>
            <a:ext cx="908478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2703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701"/>
            <a:ext cx="8707083" cy="63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47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754"/>
            <a:ext cx="8562561" cy="614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526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12287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44036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2817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0094"/>
            <a:ext cx="8721622" cy="599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3096344" cy="4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595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0383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4" y="1268760"/>
            <a:ext cx="86886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682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448936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462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9" y="980728"/>
            <a:ext cx="890556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4107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" y="836712"/>
            <a:ext cx="876550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5776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2" y="476672"/>
            <a:ext cx="8952550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4506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8859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9" y="980728"/>
            <a:ext cx="867344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56992"/>
            <a:ext cx="849427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814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4" y="836712"/>
            <a:ext cx="8963538" cy="52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104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" y="188640"/>
            <a:ext cx="912219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65104"/>
            <a:ext cx="7848872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1969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5" y="620688"/>
            <a:ext cx="9088856" cy="56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2731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3512"/>
            <a:ext cx="8883472" cy="607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1729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55" y="9398"/>
            <a:ext cx="8844944" cy="49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57192"/>
            <a:ext cx="789022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9203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1" y="836712"/>
            <a:ext cx="904214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11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8"/>
            <a:ext cx="905199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6" y="3391474"/>
            <a:ext cx="8807657" cy="298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5724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03351"/>
            <a:ext cx="7287070" cy="634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117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534"/>
            <a:ext cx="7976534" cy="657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5572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534"/>
            <a:ext cx="7976534" cy="657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038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8" y="1052736"/>
            <a:ext cx="922976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7394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4" y="548680"/>
            <a:ext cx="898269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0218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86" y="404664"/>
            <a:ext cx="9049934" cy="59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5347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3" y="1412776"/>
            <a:ext cx="875025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1152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3804"/>
            <a:ext cx="8609822" cy="511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9040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312"/>
            <a:ext cx="8420136" cy="639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9158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2887"/>
            <a:ext cx="19335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8662"/>
            <a:ext cx="7992888" cy="574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676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3013"/>
            <a:ext cx="7200799" cy="626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580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3061"/>
            <a:ext cx="8352928" cy="662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0768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4" y="1196752"/>
            <a:ext cx="899082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0422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7" y="1412776"/>
            <a:ext cx="9061679" cy="40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572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" y="404664"/>
            <a:ext cx="901802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1243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792"/>
            <a:ext cx="8424936" cy="642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4013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0136"/>
            <a:ext cx="8489460" cy="630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6640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" y="332656"/>
            <a:ext cx="889206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136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" y="1124744"/>
            <a:ext cx="905107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4656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0" y="1412776"/>
            <a:ext cx="899546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5514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6" y="1340768"/>
            <a:ext cx="890085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76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7" y="260648"/>
            <a:ext cx="817456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36" y="1732775"/>
            <a:ext cx="8129505" cy="6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2736305" cy="401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04" y="2383077"/>
            <a:ext cx="6847996" cy="150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81046"/>
            <a:ext cx="2448272" cy="282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3383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" y="1916832"/>
            <a:ext cx="9040659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5904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4192"/>
            <a:ext cx="8687251" cy="515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1414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" y="836712"/>
            <a:ext cx="905207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9265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9" y="1"/>
            <a:ext cx="79626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2380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0900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8" y="2132856"/>
            <a:ext cx="6932714" cy="470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55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" y="836712"/>
            <a:ext cx="9068943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9325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2221"/>
            <a:ext cx="5503887" cy="589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7099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33350"/>
            <a:ext cx="546735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1705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7963"/>
            <a:ext cx="9082534" cy="65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6225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7715"/>
            <a:ext cx="7416825" cy="156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" y="1587699"/>
            <a:ext cx="7717762" cy="371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5370107"/>
            <a:ext cx="7344817" cy="15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544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object type=&quot;3&quot; unique_id=&quot;10014&quot;&gt;&lt;property id=&quot;20148&quot; value=&quot;5&quot;/&gt;&lt;property id=&quot;20300&quot; value=&quot;Slide 11&quot;/&gt;&lt;property id=&quot;20307&quot; value=&quot;266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302&quot;&gt;&lt;property id=&quot;20148&quot; value=&quot;5&quot;/&gt;&lt;property id=&quot;20300&quot; value=&quot;Slide 14&quot;/&gt;&lt;property id=&quot;20307&quot; value=&quot;269&quot;/&gt;&lt;/object&gt;&lt;object type=&quot;3&quot; unique_id=&quot;10303&quot;&gt;&lt;property id=&quot;20148&quot; value=&quot;5&quot;/&gt;&lt;property id=&quot;20300&quot; value=&quot;Slide 15&quot;/&gt;&lt;property id=&quot;20307&quot; value=&quot;270&quot;/&gt;&lt;/object&gt;&lt;object type=&quot;3&quot; unique_id=&quot;10304&quot;&gt;&lt;property id=&quot;20148&quot; value=&quot;5&quot;/&gt;&lt;property id=&quot;20300&quot; value=&quot;Slide 16&quot;/&gt;&lt;property id=&quot;20307&quot; value=&quot;271&quot;/&gt;&lt;/object&gt;&lt;object type=&quot;3&quot; unique_id=&quot;10305&quot;&gt;&lt;property id=&quot;20148&quot; value=&quot;5&quot;/&gt;&lt;property id=&quot;20300&quot; value=&quot;Slide 17&quot;/&gt;&lt;property id=&quot;20307&quot; value=&quot;272&quot;/&gt;&lt;/object&gt;&lt;object type=&quot;3&quot; unique_id=&quot;10306&quot;&gt;&lt;property id=&quot;20148&quot; value=&quot;5&quot;/&gt;&lt;property id=&quot;20300&quot; value=&quot;Slide 18&quot;/&gt;&lt;property id=&quot;20307&quot; value=&quot;273&quot;/&gt;&lt;/object&gt;&lt;object type=&quot;3&quot; unique_id=&quot;10307&quot;&gt;&lt;property id=&quot;20148&quot; value=&quot;5&quot;/&gt;&lt;property id=&quot;20300&quot; value=&quot;Slide 19&quot;/&gt;&lt;property id=&quot;20307&quot; value=&quot;274&quot;/&gt;&lt;/object&gt;&lt;object type=&quot;3&quot; unique_id=&quot;10308&quot;&gt;&lt;property id=&quot;20148&quot; value=&quot;5&quot;/&gt;&lt;property id=&quot;20300&quot; value=&quot;Slide 20&quot;/&gt;&lt;property id=&quot;20307&quot; value=&quot;275&quot;/&gt;&lt;/object&gt;&lt;object type=&quot;3&quot; unique_id=&quot;10705&quot;&gt;&lt;property id=&quot;20148&quot; value=&quot;5&quot;/&gt;&lt;property id=&quot;20300&quot; value=&quot;Slide 21&quot;/&gt;&lt;property id=&quot;20307&quot; value=&quot;276&quot;/&gt;&lt;/object&gt;&lt;object type=&quot;3&quot; unique_id=&quot;10706&quot;&gt;&lt;property id=&quot;20148&quot; value=&quot;5&quot;/&gt;&lt;property id=&quot;20300&quot; value=&quot;Slide 22&quot;/&gt;&lt;property id=&quot;20307&quot; value=&quot;283&quot;/&gt;&lt;/object&gt;&lt;object type=&quot;3&quot; unique_id=&quot;10707&quot;&gt;&lt;property id=&quot;20148&quot; value=&quot;5&quot;/&gt;&lt;property id=&quot;20300&quot; value=&quot;Slide 23&quot;/&gt;&lt;property id=&quot;20307&quot; value=&quot;277&quot;/&gt;&lt;/object&gt;&lt;object type=&quot;3&quot; unique_id=&quot;10708&quot;&gt;&lt;property id=&quot;20148&quot; value=&quot;5&quot;/&gt;&lt;property id=&quot;20300&quot; value=&quot;Slide 24&quot;/&gt;&lt;property id=&quot;20307&quot; value=&quot;278&quot;/&gt;&lt;/object&gt;&lt;object type=&quot;3&quot; unique_id=&quot;10709&quot;&gt;&lt;property id=&quot;20148&quot; value=&quot;5&quot;/&gt;&lt;property id=&quot;20300&quot; value=&quot;Slide 25&quot;/&gt;&lt;property id=&quot;20307&quot; value=&quot;279&quot;/&gt;&lt;/object&gt;&lt;object type=&quot;3&quot; unique_id=&quot;10710&quot;&gt;&lt;property id=&quot;20148&quot; value=&quot;5&quot;/&gt;&lt;property id=&quot;20300&quot; value=&quot;Slide 26&quot;/&gt;&lt;property id=&quot;20307&quot; value=&quot;280&quot;/&gt;&lt;/object&gt;&lt;object type=&quot;3&quot; unique_id=&quot;10711&quot;&gt;&lt;property id=&quot;20148&quot; value=&quot;5&quot;/&gt;&lt;property id=&quot;20300&quot; value=&quot;Slide 27&quot;/&gt;&lt;property id=&quot;20307&quot; value=&quot;281&quot;/&gt;&lt;/object&gt;&lt;object type=&quot;3&quot; unique_id=&quot;10712&quot;&gt;&lt;property id=&quot;20148&quot; value=&quot;5&quot;/&gt;&lt;property id=&quot;20300&quot; value=&quot;Slide 28&quot;/&gt;&lt;property id=&quot;20307&quot; value=&quot;282&quot;/&gt;&lt;/object&gt;&lt;object type=&quot;3&quot; unique_id=&quot;10953&quot;&gt;&lt;property id=&quot;20148&quot; value=&quot;5&quot;/&gt;&lt;property id=&quot;20300&quot; value=&quot;Slide 29&quot;/&gt;&lt;property id=&quot;20307&quot; value=&quot;284&quot;/&gt;&lt;/object&gt;&lt;object type=&quot;3&quot; unique_id=&quot;10954&quot;&gt;&lt;property id=&quot;20148&quot; value=&quot;5&quot;/&gt;&lt;property id=&quot;20300&quot; value=&quot;Slide 30&quot;/&gt;&lt;property id=&quot;20307&quot; value=&quot;285&quot;/&gt;&lt;/object&gt;&lt;object type=&quot;3&quot; unique_id=&quot;10955&quot;&gt;&lt;property id=&quot;20148&quot; value=&quot;5&quot;/&gt;&lt;property id=&quot;20300&quot; value=&quot;Slide 31&quot;/&gt;&lt;property id=&quot;20307&quot; value=&quot;286&quot;/&gt;&lt;/object&gt;&lt;object type=&quot;3&quot; unique_id=&quot;10956&quot;&gt;&lt;property id=&quot;20148&quot; value=&quot;5&quot;/&gt;&lt;property id=&quot;20300&quot; value=&quot;Slide 32&quot;/&gt;&lt;property id=&quot;20307&quot; value=&quot;287&quot;/&gt;&lt;/object&gt;&lt;object type=&quot;3&quot; unique_id=&quot;10957&quot;&gt;&lt;property id=&quot;20148&quot; value=&quot;5&quot;/&gt;&lt;property id=&quot;20300&quot; value=&quot;Slide 33&quot;/&gt;&lt;property id=&quot;20307&quot; value=&quot;288&quot;/&gt;&lt;/object&gt;&lt;object type=&quot;3&quot; unique_id=&quot;11238&quot;&gt;&lt;property id=&quot;20148&quot; value=&quot;5&quot;/&gt;&lt;property id=&quot;20300&quot; value=&quot;Slide 34&quot;/&gt;&lt;property id=&quot;20307&quot; value=&quot;289&quot;/&gt;&lt;/object&gt;&lt;object type=&quot;3&quot; unique_id=&quot;11239&quot;&gt;&lt;property id=&quot;20148&quot; value=&quot;5&quot;/&gt;&lt;property id=&quot;20300&quot; value=&quot;Slide 35&quot;/&gt;&lt;property id=&quot;20307&quot; value=&quot;290&quot;/&gt;&lt;/object&gt;&lt;object type=&quot;3&quot; unique_id=&quot;11240&quot;&gt;&lt;property id=&quot;20148&quot; value=&quot;5&quot;/&gt;&lt;property id=&quot;20300&quot; value=&quot;Slide 36&quot;/&gt;&lt;property id=&quot;20307&quot; value=&quot;291&quot;/&gt;&lt;/object&gt;&lt;object type=&quot;3&quot; unique_id=&quot;11241&quot;&gt;&lt;property id=&quot;20148&quot; value=&quot;5&quot;/&gt;&lt;property id=&quot;20300&quot; value=&quot;Slide 37&quot;/&gt;&lt;property id=&quot;20307&quot; value=&quot;292&quot;/&gt;&lt;/object&gt;&lt;object type=&quot;3&quot; unique_id=&quot;11242&quot;&gt;&lt;property id=&quot;20148&quot; value=&quot;5&quot;/&gt;&lt;property id=&quot;20300&quot; value=&quot;Slide 38&quot;/&gt;&lt;property id=&quot;20307&quot; value=&quot;293&quot;/&gt;&lt;/object&gt;&lt;object type=&quot;3&quot; unique_id=&quot;11243&quot;&gt;&lt;property id=&quot;20148&quot; value=&quot;5&quot;/&gt;&lt;property id=&quot;20300&quot; value=&quot;Slide 39&quot;/&gt;&lt;property id=&quot;20307&quot; value=&quot;294&quot;/&gt;&lt;/object&gt;&lt;object type=&quot;3&quot; unique_id=&quot;11736&quot;&gt;&lt;property id=&quot;20148&quot; value=&quot;5&quot;/&gt;&lt;property id=&quot;20300&quot; value=&quot;Slide 40&quot;/&gt;&lt;property id=&quot;20307&quot; value=&quot;295&quot;/&gt;&lt;/object&gt;&lt;object type=&quot;3&quot; unique_id=&quot;11737&quot;&gt;&lt;property id=&quot;20148&quot; value=&quot;5&quot;/&gt;&lt;property id=&quot;20300&quot; value=&quot;Slide 41&quot;/&gt;&lt;property id=&quot;20307&quot; value=&quot;296&quot;/&gt;&lt;/object&gt;&lt;object type=&quot;3&quot; unique_id=&quot;11738&quot;&gt;&lt;property id=&quot;20148&quot; value=&quot;5&quot;/&gt;&lt;property id=&quot;20300&quot; value=&quot;Slide 42&quot;/&gt;&lt;property id=&quot;20307&quot; value=&quot;297&quot;/&gt;&lt;/object&gt;&lt;object type=&quot;3&quot; unique_id=&quot;11739&quot;&gt;&lt;property id=&quot;20148&quot; value=&quot;5&quot;/&gt;&lt;property id=&quot;20300&quot; value=&quot;Slide 43&quot;/&gt;&lt;property id=&quot;20307&quot; value=&quot;298&quot;/&gt;&lt;/object&gt;&lt;object type=&quot;3&quot; unique_id=&quot;11740&quot;&gt;&lt;property id=&quot;20148&quot; value=&quot;5&quot;/&gt;&lt;property id=&quot;20300&quot; value=&quot;Slide 44&quot;/&gt;&lt;property id=&quot;20307&quot; value=&quot;299&quot;/&gt;&lt;/object&gt;&lt;object type=&quot;3&quot; unique_id=&quot;11741&quot;&gt;&lt;property id=&quot;20148&quot; value=&quot;5&quot;/&gt;&lt;property id=&quot;20300&quot; value=&quot;Slide 45&quot;/&gt;&lt;property id=&quot;20307&quot; value=&quot;300&quot;/&gt;&lt;/object&gt;&lt;object type=&quot;3&quot; unique_id=&quot;12447&quot;&gt;&lt;property id=&quot;20148&quot; value=&quot;5&quot;/&gt;&lt;property id=&quot;20300&quot; value=&quot;Slide 46&quot;/&gt;&lt;property id=&quot;20307&quot; value=&quot;301&quot;/&gt;&lt;/object&gt;&lt;object type=&quot;3&quot; unique_id=&quot;12448&quot;&gt;&lt;property id=&quot;20148&quot; value=&quot;5&quot;/&gt;&lt;property id=&quot;20300&quot; value=&quot;Slide 47&quot;/&gt;&lt;property id=&quot;20307&quot; value=&quot;302&quot;/&gt;&lt;/object&gt;&lt;object type=&quot;3&quot; unique_id=&quot;12449&quot;&gt;&lt;property id=&quot;20148&quot; value=&quot;5&quot;/&gt;&lt;property id=&quot;20300&quot; value=&quot;Slide 48&quot;/&gt;&lt;property id=&quot;20307&quot; value=&quot;303&quot;/&gt;&lt;/object&gt;&lt;object type=&quot;3&quot; unique_id=&quot;12450&quot;&gt;&lt;property id=&quot;20148&quot; value=&quot;5&quot;/&gt;&lt;property id=&quot;20300&quot; value=&quot;Slide 49&quot;/&gt;&lt;property id=&quot;20307&quot; value=&quot;304&quot;/&gt;&lt;/object&gt;&lt;object type=&quot;3&quot; unique_id=&quot;12451&quot;&gt;&lt;property id=&quot;20148&quot; value=&quot;5&quot;/&gt;&lt;property id=&quot;20300&quot; value=&quot;Slide 50&quot;/&gt;&lt;property id=&quot;20307&quot; value=&quot;305&quot;/&gt;&lt;/object&gt;&lt;object type=&quot;3&quot; unique_id=&quot;12452&quot;&gt;&lt;property id=&quot;20148&quot; value=&quot;5&quot;/&gt;&lt;property id=&quot;20300&quot; value=&quot;Slide 51&quot;/&gt;&lt;property id=&quot;20307&quot; value=&quot;306&quot;/&gt;&lt;/object&gt;&lt;object type=&quot;3&quot; unique_id=&quot;12453&quot;&gt;&lt;property id=&quot;20148&quot; value=&quot;5&quot;/&gt;&lt;property id=&quot;20300&quot; value=&quot;Slide 52&quot;/&gt;&lt;property id=&quot;20307&quot; value=&quot;307&quot;/&gt;&lt;/object&gt;&lt;object type=&quot;3&quot; unique_id=&quot;13102&quot;&gt;&lt;property id=&quot;20148&quot; value=&quot;5&quot;/&gt;&lt;property id=&quot;20300&quot; value=&quot;Slide 53&quot;/&gt;&lt;property id=&quot;20307&quot; value=&quot;308&quot;/&gt;&lt;/object&gt;&lt;object type=&quot;3&quot; unique_id=&quot;13103&quot;&gt;&lt;property id=&quot;20148&quot; value=&quot;5&quot;/&gt;&lt;property id=&quot;20300&quot; value=&quot;Slide 54&quot;/&gt;&lt;property id=&quot;20307&quot; value=&quot;309&quot;/&gt;&lt;/object&gt;&lt;object type=&quot;3&quot; unique_id=&quot;13104&quot;&gt;&lt;property id=&quot;20148&quot; value=&quot;5&quot;/&gt;&lt;property id=&quot;20300&quot; value=&quot;Slide 55&quot;/&gt;&lt;property id=&quot;20307&quot; value=&quot;310&quot;/&gt;&lt;/object&gt;&lt;object type=&quot;3&quot; unique_id=&quot;13105&quot;&gt;&lt;property id=&quot;20148&quot; value=&quot;5&quot;/&gt;&lt;property id=&quot;20300&quot; value=&quot;Slide 56&quot;/&gt;&lt;property id=&quot;20307&quot; value=&quot;311&quot;/&gt;&lt;/object&gt;&lt;object type=&quot;3&quot; unique_id=&quot;13106&quot;&gt;&lt;property id=&quot;20148&quot; value=&quot;5&quot;/&gt;&lt;property id=&quot;20300&quot; value=&quot;Slide 57&quot;/&gt;&lt;property id=&quot;20307&quot; value=&quot;312&quot;/&gt;&lt;/object&gt;&lt;object type=&quot;3&quot; unique_id=&quot;13107&quot;&gt;&lt;property id=&quot;20148&quot; value=&quot;5&quot;/&gt;&lt;property id=&quot;20300&quot; value=&quot;Slide 76&quot;/&gt;&lt;property id=&quot;20307&quot; value=&quot;313&quot;/&gt;&lt;/object&gt;&lt;object type=&quot;3&quot; unique_id=&quot;13528&quot;&gt;&lt;property id=&quot;20148&quot; value=&quot;5&quot;/&gt;&lt;property id=&quot;20300&quot; value=&quot;Slide 58&quot;/&gt;&lt;property id=&quot;20307&quot; value=&quot;314&quot;/&gt;&lt;/object&gt;&lt;object type=&quot;3&quot; unique_id=&quot;13529&quot;&gt;&lt;property id=&quot;20148&quot; value=&quot;5&quot;/&gt;&lt;property id=&quot;20300&quot; value=&quot;Slide 59&quot;/&gt;&lt;property id=&quot;20307&quot; value=&quot;315&quot;/&gt;&lt;/object&gt;&lt;object type=&quot;3&quot; unique_id=&quot;13530&quot;&gt;&lt;property id=&quot;20148&quot; value=&quot;5&quot;/&gt;&lt;property id=&quot;20300&quot; value=&quot;Slide 60&quot;/&gt;&lt;property id=&quot;20307&quot; value=&quot;316&quot;/&gt;&lt;/object&gt;&lt;object type=&quot;3&quot; unique_id=&quot;13531&quot;&gt;&lt;property id=&quot;20148&quot; value=&quot;5&quot;/&gt;&lt;property id=&quot;20300&quot; value=&quot;Slide 61&quot;/&gt;&lt;property id=&quot;20307&quot; value=&quot;317&quot;/&gt;&lt;/object&gt;&lt;object type=&quot;3&quot; unique_id=&quot;13532&quot;&gt;&lt;property id=&quot;20148&quot; value=&quot;5&quot;/&gt;&lt;property id=&quot;20300&quot; value=&quot;Slide 62&quot;/&gt;&lt;property id=&quot;20307&quot; value=&quot;318&quot;/&gt;&lt;/object&gt;&lt;object type=&quot;3&quot; unique_id=&quot;13923&quot;&gt;&lt;property id=&quot;20148&quot; value=&quot;5&quot;/&gt;&lt;property id=&quot;20300&quot; value=&quot;Slide 63&quot;/&gt;&lt;property id=&quot;20307&quot; value=&quot;319&quot;/&gt;&lt;/object&gt;&lt;object type=&quot;3&quot; unique_id=&quot;13924&quot;&gt;&lt;property id=&quot;20148&quot; value=&quot;5&quot;/&gt;&lt;property id=&quot;20300&quot; value=&quot;Slide 64&quot;/&gt;&lt;property id=&quot;20307&quot; value=&quot;320&quot;/&gt;&lt;/object&gt;&lt;object type=&quot;3&quot; unique_id=&quot;13925&quot;&gt;&lt;property id=&quot;20148&quot; value=&quot;5&quot;/&gt;&lt;property id=&quot;20300&quot; value=&quot;Slide 65&quot;/&gt;&lt;property id=&quot;20307&quot; value=&quot;321&quot;/&gt;&lt;/object&gt;&lt;object type=&quot;3&quot; unique_id=&quot;13926&quot;&gt;&lt;property id=&quot;20148&quot; value=&quot;5&quot;/&gt;&lt;property id=&quot;20300&quot; value=&quot;Slide 66&quot;/&gt;&lt;property id=&quot;20307&quot; value=&quot;322&quot;/&gt;&lt;/object&gt;&lt;object type=&quot;3&quot; unique_id=&quot;14341&quot;&gt;&lt;property id=&quot;20148&quot; value=&quot;5&quot;/&gt;&lt;property id=&quot;20300&quot; value=&quot;Slide 67&quot;/&gt;&lt;property id=&quot;20307&quot; value=&quot;323&quot;/&gt;&lt;/object&gt;&lt;object type=&quot;3&quot; unique_id=&quot;14342&quot;&gt;&lt;property id=&quot;20148&quot; value=&quot;5&quot;/&gt;&lt;property id=&quot;20300&quot; value=&quot;Slide 68&quot;/&gt;&lt;property id=&quot;20307&quot; value=&quot;324&quot;/&gt;&lt;/object&gt;&lt;object type=&quot;3&quot; unique_id=&quot;14343&quot;&gt;&lt;property id=&quot;20148&quot; value=&quot;5&quot;/&gt;&lt;property id=&quot;20300&quot; value=&quot;Slide 69&quot;/&gt;&lt;property id=&quot;20307&quot; value=&quot;325&quot;/&gt;&lt;/object&gt;&lt;object type=&quot;3&quot; unique_id=&quot;14344&quot;&gt;&lt;property id=&quot;20148&quot; value=&quot;5&quot;/&gt;&lt;property id=&quot;20300&quot; value=&quot;Slide 70&quot;/&gt;&lt;property id=&quot;20307&quot; value=&quot;326&quot;/&gt;&lt;/object&gt;&lt;object type=&quot;3&quot; unique_id=&quot;15659&quot;&gt;&lt;property id=&quot;20148&quot; value=&quot;5&quot;/&gt;&lt;property id=&quot;20300&quot; value=&quot;Slide 71&quot;/&gt;&lt;property id=&quot;20307&quot; value=&quot;327&quot;/&gt;&lt;/object&gt;&lt;object type=&quot;3&quot; unique_id=&quot;15660&quot;&gt;&lt;property id=&quot;20148&quot; value=&quot;5&quot;/&gt;&lt;property id=&quot;20300&quot; value=&quot;Slide 72&quot;/&gt;&lt;property id=&quot;20307&quot; value=&quot;328&quot;/&gt;&lt;/object&gt;&lt;object type=&quot;3&quot; unique_id=&quot;15661&quot;&gt;&lt;property id=&quot;20148&quot; value=&quot;5&quot;/&gt;&lt;property id=&quot;20300&quot; value=&quot;Slide 73&quot;/&gt;&lt;property id=&quot;20307&quot; value=&quot;329&quot;/&gt;&lt;/object&gt;&lt;object type=&quot;3&quot; unique_id=&quot;15662&quot;&gt;&lt;property id=&quot;20148&quot; value=&quot;5&quot;/&gt;&lt;property id=&quot;20300&quot; value=&quot;Slide 74&quot;/&gt;&lt;property id=&quot;20307&quot; value=&quot;330&quot;/&gt;&lt;/object&gt;&lt;object type=&quot;3&quot; unique_id=&quot;15663&quot;&gt;&lt;property id=&quot;20148&quot; value=&quot;5&quot;/&gt;&lt;property id=&quot;20300&quot; value=&quot;Slide 75&quot;/&gt;&lt;property id=&quot;20307&quot; value=&quot;331&quot;/&gt;&lt;/object&gt;&lt;object type=&quot;3&quot; unique_id=&quot;15664&quot;&gt;&lt;property id=&quot;20148&quot; value=&quot;5&quot;/&gt;&lt;property id=&quot;20300&quot; value=&quot;Slide 77&quot;/&gt;&lt;property id=&quot;20307&quot; value=&quot;332&quot;/&gt;&lt;/object&gt;&lt;object type=&quot;3&quot; unique_id=&quot;15665&quot;&gt;&lt;property id=&quot;20148&quot; value=&quot;5&quot;/&gt;&lt;property id=&quot;20300&quot; value=&quot;Slide 78&quot;/&gt;&lt;property id=&quot;20307&quot; value=&quot;333&quot;/&gt;&lt;/object&gt;&lt;object type=&quot;3&quot; unique_id=&quot;15666&quot;&gt;&lt;property id=&quot;20148&quot; value=&quot;5&quot;/&gt;&lt;property id=&quot;20300&quot; value=&quot;Slide 79&quot;/&gt;&lt;property id=&quot;20307&quot; value=&quot;334&quot;/&gt;&lt;/object&gt;&lt;object type=&quot;3&quot; unique_id=&quot;15667&quot;&gt;&lt;property id=&quot;20148&quot; value=&quot;5&quot;/&gt;&lt;property id=&quot;20300&quot; value=&quot;Slide 84&quot;/&gt;&lt;property id=&quot;20307&quot; value=&quot;335&quot;/&gt;&lt;/object&gt;&lt;object type=&quot;3&quot; unique_id=&quot;15668&quot;&gt;&lt;property id=&quot;20148&quot; value=&quot;5&quot;/&gt;&lt;property id=&quot;20300&quot; value=&quot;Slide 97&quot;/&gt;&lt;property id=&quot;20307&quot; value=&quot;336&quot;/&gt;&lt;/object&gt;&lt;object type=&quot;3&quot; unique_id=&quot;16167&quot;&gt;&lt;property id=&quot;20148&quot; value=&quot;5&quot;/&gt;&lt;property id=&quot;20300&quot; value=&quot;Slide 80&quot;/&gt;&lt;property id=&quot;20307&quot; value=&quot;337&quot;/&gt;&lt;/object&gt;&lt;object type=&quot;3&quot; unique_id=&quot;16168&quot;&gt;&lt;property id=&quot;20148&quot; value=&quot;5&quot;/&gt;&lt;property id=&quot;20300&quot; value=&quot;Slide 81&quot;/&gt;&lt;property id=&quot;20307&quot; value=&quot;338&quot;/&gt;&lt;/object&gt;&lt;object type=&quot;3&quot; unique_id=&quot;16169&quot;&gt;&lt;property id=&quot;20148&quot; value=&quot;5&quot;/&gt;&lt;property id=&quot;20300&quot; value=&quot;Slide 82&quot;/&gt;&lt;property id=&quot;20307&quot; value=&quot;339&quot;/&gt;&lt;/object&gt;&lt;object type=&quot;3&quot; unique_id=&quot;16170&quot;&gt;&lt;property id=&quot;20148&quot; value=&quot;5&quot;/&gt;&lt;property id=&quot;20300&quot; value=&quot;Slide 83&quot;/&gt;&lt;property id=&quot;20307&quot; value=&quot;340&quot;/&gt;&lt;/object&gt;&lt;object type=&quot;3&quot; unique_id=&quot;17041&quot;&gt;&lt;property id=&quot;20148&quot; value=&quot;5&quot;/&gt;&lt;property id=&quot;20300&quot; value=&quot;Slide 85&quot;/&gt;&lt;property id=&quot;20307&quot; value=&quot;341&quot;/&gt;&lt;/object&gt;&lt;object type=&quot;3&quot; unique_id=&quot;17042&quot;&gt;&lt;property id=&quot;20148&quot; value=&quot;5&quot;/&gt;&lt;property id=&quot;20300&quot; value=&quot;Slide 86&quot;/&gt;&lt;property id=&quot;20307&quot; value=&quot;342&quot;/&gt;&lt;/object&gt;&lt;object type=&quot;3&quot; unique_id=&quot;17043&quot;&gt;&lt;property id=&quot;20148&quot; value=&quot;5&quot;/&gt;&lt;property id=&quot;20300&quot; value=&quot;Slide 87&quot;/&gt;&lt;property id=&quot;20307&quot; value=&quot;343&quot;/&gt;&lt;/object&gt;&lt;object type=&quot;3&quot; unique_id=&quot;17044&quot;&gt;&lt;property id=&quot;20148&quot; value=&quot;5&quot;/&gt;&lt;property id=&quot;20300&quot; value=&quot;Slide 88&quot;/&gt;&lt;property id=&quot;20307&quot; value=&quot;344&quot;/&gt;&lt;/object&gt;&lt;object type=&quot;3&quot; unique_id=&quot;17591&quot;&gt;&lt;property id=&quot;20148&quot; value=&quot;5&quot;/&gt;&lt;property id=&quot;20300&quot; value=&quot;Slide 89&quot;/&gt;&lt;property id=&quot;20307&quot; value=&quot;345&quot;/&gt;&lt;/object&gt;&lt;object type=&quot;3&quot; unique_id=&quot;17592&quot;&gt;&lt;property id=&quot;20148&quot; value=&quot;5&quot;/&gt;&lt;property id=&quot;20300&quot; value=&quot;Slide 90&quot;/&gt;&lt;property id=&quot;20307&quot; value=&quot;346&quot;/&gt;&lt;/object&gt;&lt;object type=&quot;3&quot; unique_id=&quot;17593&quot;&gt;&lt;property id=&quot;20148&quot; value=&quot;5&quot;/&gt;&lt;property id=&quot;20300&quot; value=&quot;Slide 91&quot;/&gt;&lt;property id=&quot;20307&quot; value=&quot;347&quot;/&gt;&lt;/object&gt;&lt;object type=&quot;3&quot; unique_id=&quot;17594&quot;&gt;&lt;property id=&quot;20148&quot; value=&quot;5&quot;/&gt;&lt;property id=&quot;20300&quot; value=&quot;Slide 92&quot;/&gt;&lt;property id=&quot;20307&quot; value=&quot;348&quot;/&gt;&lt;/object&gt;&lt;object type=&quot;3&quot; unique_id=&quot;18355&quot;&gt;&lt;property id=&quot;20148&quot; value=&quot;5&quot;/&gt;&lt;property id=&quot;20300&quot; value=&quot;Slide 93&quot;/&gt;&lt;property id=&quot;20307&quot; value=&quot;349&quot;/&gt;&lt;/object&gt;&lt;object type=&quot;3&quot; unique_id=&quot;18356&quot;&gt;&lt;property id=&quot;20148&quot; value=&quot;5&quot;/&gt;&lt;property id=&quot;20300&quot; value=&quot;Slide 94&quot;/&gt;&lt;property id=&quot;20307&quot; value=&quot;350&quot;/&gt;&lt;/object&gt;&lt;object type=&quot;3&quot; unique_id=&quot;18357&quot;&gt;&lt;property id=&quot;20148&quot; value=&quot;5&quot;/&gt;&lt;property id=&quot;20300&quot; value=&quot;Slide 95&quot;/&gt;&lt;property id=&quot;20307&quot; value=&quot;351&quot;/&gt;&lt;/object&gt;&lt;object type=&quot;3&quot; unique_id=&quot;18358&quot;&gt;&lt;property id=&quot;20148&quot; value=&quot;5&quot;/&gt;&lt;property id=&quot;20300&quot; value=&quot;Slide 96&quot;/&gt;&lt;property id=&quot;20307&quot; value=&quot;352&quot;/&gt;&lt;/object&gt;&lt;object type=&quot;3&quot; unique_id=&quot;19547&quot;&gt;&lt;property id=&quot;20148&quot; value=&quot;5&quot;/&gt;&lt;property id=&quot;20300&quot; value=&quot;Slide 98&quot;/&gt;&lt;property id=&quot;20307&quot; value=&quot;353&quot;/&gt;&lt;/object&gt;&lt;object type=&quot;3&quot; unique_id=&quot;19548&quot;&gt;&lt;property id=&quot;20148&quot; value=&quot;5&quot;/&gt;&lt;property id=&quot;20300&quot; value=&quot;Slide 99&quot;/&gt;&lt;property id=&quot;20307&quot; value=&quot;354&quot;/&gt;&lt;/object&gt;&lt;object type=&quot;3&quot; unique_id=&quot;19549&quot;&gt;&lt;property id=&quot;20148&quot; value=&quot;5&quot;/&gt;&lt;property id=&quot;20300&quot; value=&quot;Slide 100&quot;/&gt;&lt;property id=&quot;20307&quot; value=&quot;355&quot;/&gt;&lt;/object&gt;&lt;object type=&quot;3&quot; unique_id=&quot;19550&quot;&gt;&lt;property id=&quot;20148&quot; value=&quot;5&quot;/&gt;&lt;property id=&quot;20300&quot; value=&quot;Slide 105&quot;/&gt;&lt;property id=&quot;20307&quot; value=&quot;356&quot;/&gt;&lt;/object&gt;&lt;object type=&quot;3&quot; unique_id=&quot;20169&quot;&gt;&lt;property id=&quot;20148&quot; value=&quot;5&quot;/&gt;&lt;property id=&quot;20300&quot; value=&quot;Slide 101&quot;/&gt;&lt;property id=&quot;20307&quot; value=&quot;357&quot;/&gt;&lt;/object&gt;&lt;object type=&quot;3&quot; unique_id=&quot;20170&quot;&gt;&lt;property id=&quot;20148&quot; value=&quot;5&quot;/&gt;&lt;property id=&quot;20300&quot; value=&quot;Slide 102&quot;/&gt;&lt;property id=&quot;20307&quot; value=&quot;358&quot;/&gt;&lt;/object&gt;&lt;object type=&quot;3&quot; unique_id=&quot;20171&quot;&gt;&lt;property id=&quot;20148&quot; value=&quot;5&quot;/&gt;&lt;property id=&quot;20300&quot; value=&quot;Slide 103&quot;/&gt;&lt;property id=&quot;20307&quot; value=&quot;359&quot;/&gt;&lt;/object&gt;&lt;object type=&quot;3&quot; unique_id=&quot;20172&quot;&gt;&lt;property id=&quot;20148&quot; value=&quot;5&quot;/&gt;&lt;property id=&quot;20300&quot; value=&quot;Slide 104&quot;/&gt;&lt;property id=&quot;20307&quot; value=&quot;360&quot;/&gt;&lt;/object&gt;&lt;object type=&quot;3&quot; unique_id=&quot;21778&quot;&gt;&lt;property id=&quot;20148&quot; value=&quot;5&quot;/&gt;&lt;property id=&quot;20300&quot; value=&quot;Slide 106&quot;/&gt;&lt;property id=&quot;20307&quot; value=&quot;361&quot;/&gt;&lt;/object&gt;&lt;object type=&quot;3&quot; unique_id=&quot;21779&quot;&gt;&lt;property id=&quot;20148&quot; value=&quot;5&quot;/&gt;&lt;property id=&quot;20300&quot; value=&quot;Slide 107&quot;/&gt;&lt;property id=&quot;20307&quot; value=&quot;362&quot;/&gt;&lt;/object&gt;&lt;object type=&quot;3&quot; unique_id=&quot;21780&quot;&gt;&lt;property id=&quot;20148&quot; value=&quot;5&quot;/&gt;&lt;property id=&quot;20300&quot; value=&quot;Slide 108&quot;/&gt;&lt;property id=&quot;20307&quot; value=&quot;363&quot;/&gt;&lt;/object&gt;&lt;object type=&quot;3&quot; unique_id=&quot;21781&quot;&gt;&lt;property id=&quot;20148&quot; value=&quot;5&quot;/&gt;&lt;property id=&quot;20300&quot; value=&quot;Slide 109&quot;/&gt;&lt;property id=&quot;20307&quot; value=&quot;364&quot;/&gt;&lt;/object&gt;&lt;object type=&quot;3&quot; unique_id=&quot;21782&quot;&gt;&lt;property id=&quot;20148&quot; value=&quot;5&quot;/&gt;&lt;property id=&quot;20300&quot; value=&quot;Slide 110&quot;/&gt;&lt;property id=&quot;20307&quot; value=&quot;365&quot;/&gt;&lt;/object&gt;&lt;object type=&quot;3&quot; unique_id=&quot;23463&quot;&gt;&lt;property id=&quot;20148&quot; value=&quot;5&quot;/&gt;&lt;property id=&quot;20300&quot; value=&quot;Slide 111&quot;/&gt;&lt;property id=&quot;20307&quot; value=&quot;366&quot;/&gt;&lt;/object&gt;&lt;object type=&quot;3&quot; unique_id=&quot;23464&quot;&gt;&lt;property id=&quot;20148&quot; value=&quot;5&quot;/&gt;&lt;property id=&quot;20300&quot; value=&quot;Slide 112&quot;/&gt;&lt;property id=&quot;20307&quot; value=&quot;367&quot;/&gt;&lt;/object&gt;&lt;object type=&quot;3&quot; unique_id=&quot;23465&quot;&gt;&lt;property id=&quot;20148&quot; value=&quot;5&quot;/&gt;&lt;property id=&quot;20300&quot; value=&quot;Slide 113&quot;/&gt;&lt;property id=&quot;20307&quot; value=&quot;368&quot;/&gt;&lt;/object&gt;&lt;object type=&quot;3&quot; unique_id=&quot;23466&quot;&gt;&lt;property id=&quot;20148&quot; value=&quot;5&quot;/&gt;&lt;property id=&quot;20300&quot; value=&quot;Slide 114&quot;/&gt;&lt;property id=&quot;20307&quot; value=&quot;369&quot;/&gt;&lt;/object&gt;&lt;object type=&quot;3&quot; unique_id=&quot;23467&quot;&gt;&lt;property id=&quot;20148&quot; value=&quot;5&quot;/&gt;&lt;property id=&quot;20300&quot; value=&quot;Slide 115&quot;/&gt;&lt;property id=&quot;20307&quot; value=&quot;370&quot;/&gt;&lt;/object&gt;&lt;object type=&quot;3&quot; unique_id=&quot;24638&quot;&gt;&lt;property id=&quot;20148&quot; value=&quot;5&quot;/&gt;&lt;property id=&quot;20300&quot; value=&quot;Slide 116&quot;/&gt;&lt;property id=&quot;20307&quot; value=&quot;371&quot;/&gt;&lt;/object&gt;&lt;object type=&quot;3&quot; unique_id=&quot;24639&quot;&gt;&lt;property id=&quot;20148&quot; value=&quot;5&quot;/&gt;&lt;property id=&quot;20300&quot; value=&quot;Slide 117&quot;/&gt;&lt;property id=&quot;20307&quot; value=&quot;372&quot;/&gt;&lt;/object&gt;&lt;object type=&quot;3&quot; unique_id=&quot;24640&quot;&gt;&lt;property id=&quot;20148&quot; value=&quot;5&quot;/&gt;&lt;property id=&quot;20300&quot; value=&quot;Slide 118&quot;/&gt;&lt;property id=&quot;20307&quot; value=&quot;373&quot;/&gt;&lt;/object&gt;&lt;object type=&quot;3&quot; unique_id=&quot;24641&quot;&gt;&lt;property id=&quot;20148&quot; value=&quot;5&quot;/&gt;&lt;property id=&quot;20300&quot; value=&quot;Slide 119&quot;/&gt;&lt;property id=&quot;20307&quot; value=&quot;374&quot;/&gt;&lt;/object&gt;&lt;object type=&quot;3&quot; unique_id=&quot;25489&quot;&gt;&lt;property id=&quot;20148&quot; value=&quot;5&quot;/&gt;&lt;property id=&quot;20300&quot; value=&quot;Slide 120&quot;/&gt;&lt;property id=&quot;20307&quot; value=&quot;375&quot;/&gt;&lt;/object&gt;&lt;object type=&quot;3&quot; unique_id=&quot;25490&quot;&gt;&lt;property id=&quot;20148&quot; value=&quot;5&quot;/&gt;&lt;property id=&quot;20300&quot; value=&quot;Slide 121&quot;/&gt;&lt;property id=&quot;20307&quot; value=&quot;376&quot;/&gt;&lt;/object&gt;&lt;object type=&quot;3&quot; unique_id=&quot;25491&quot;&gt;&lt;property id=&quot;20148&quot; value=&quot;5&quot;/&gt;&lt;property id=&quot;20300&quot; value=&quot;Slide 122&quot;/&gt;&lt;property id=&quot;20307&quot; value=&quot;377&quot;/&gt;&lt;/object&gt;&lt;object type=&quot;3&quot; unique_id=&quot;25492&quot;&gt;&lt;property id=&quot;20148&quot; value=&quot;5&quot;/&gt;&lt;property id=&quot;20300&quot; value=&quot;Slide 123&quot;/&gt;&lt;property id=&quot;20307&quot; value=&quot;378&quot;/&gt;&lt;/object&gt;&lt;object type=&quot;3&quot; unique_id=&quot;25493&quot;&gt;&lt;property id=&quot;20148&quot; value=&quot;5&quot;/&gt;&lt;property id=&quot;20300&quot; value=&quot;Slide 124&quot;/&gt;&lt;property id=&quot;20307&quot; value=&quot;379&quot;/&gt;&lt;/object&gt;&lt;object type=&quot;3&quot; unique_id=&quot;26250&quot;&gt;&lt;property id=&quot;20148&quot; value=&quot;5&quot;/&gt;&lt;property id=&quot;20300&quot; value=&quot;Slide 125&quot;/&gt;&lt;property id=&quot;20307&quot; value=&quot;380&quot;/&gt;&lt;/object&gt;&lt;object type=&quot;3&quot; unique_id=&quot;26251&quot;&gt;&lt;property id=&quot;20148&quot; value=&quot;5&quot;/&gt;&lt;property id=&quot;20300&quot; value=&quot;Slide 126&quot;/&gt;&lt;property id=&quot;20307&quot; value=&quot;381&quot;/&gt;&lt;/object&gt;&lt;object type=&quot;3&quot; unique_id=&quot;26252&quot;&gt;&lt;property id=&quot;20148&quot; value=&quot;5&quot;/&gt;&lt;property id=&quot;20300&quot; value=&quot;Slide 127&quot;/&gt;&lt;property id=&quot;20307&quot; value=&quot;382&quot;/&gt;&lt;/object&gt;&lt;object type=&quot;3&quot; unique_id=&quot;26253&quot;&gt;&lt;property id=&quot;20148&quot; value=&quot;5&quot;/&gt;&lt;property id=&quot;20300&quot; value=&quot;Slide 128&quot;/&gt;&lt;property id=&quot;20307&quot; value=&quot;383&quot;/&gt;&lt;/object&gt;&lt;object type=&quot;3&quot; unique_id=&quot;27554&quot;&gt;&lt;property id=&quot;20148&quot; value=&quot;5&quot;/&gt;&lt;property id=&quot;20300&quot; value=&quot;Slide 129&quot;/&gt;&lt;property id=&quot;20307&quot; value=&quot;384&quot;/&gt;&lt;/object&gt;&lt;object type=&quot;3&quot; unique_id=&quot;27555&quot;&gt;&lt;property id=&quot;20148&quot; value=&quot;5&quot;/&gt;&lt;property id=&quot;20300&quot; value=&quot;Slide 130&quot;/&gt;&lt;property id=&quot;20307&quot; value=&quot;385&quot;/&gt;&lt;/object&gt;&lt;object type=&quot;3&quot; unique_id=&quot;27556&quot;&gt;&lt;property id=&quot;20148&quot; value=&quot;5&quot;/&gt;&lt;property id=&quot;20300&quot; value=&quot;Slide 131&quot;/&gt;&lt;property id=&quot;20307&quot; value=&quot;386&quot;/&gt;&lt;/object&gt;&lt;object type=&quot;3&quot; unique_id=&quot;27557&quot;&gt;&lt;property id=&quot;20148&quot; value=&quot;5&quot;/&gt;&lt;property id=&quot;20300&quot; value=&quot;Slide 132&quot;/&gt;&lt;property id=&quot;20307&quot; value=&quot;387&quot;/&gt;&lt;/object&gt;&lt;object type=&quot;3&quot; unique_id=&quot;27558&quot;&gt;&lt;property id=&quot;20148&quot; value=&quot;5&quot;/&gt;&lt;property id=&quot;20300&quot; value=&quot;Slide 133&quot;/&gt;&lt;property id=&quot;20307&quot; value=&quot;388&quot;/&gt;&lt;/object&gt;&lt;object type=&quot;3&quot; unique_id=&quot;27559&quot;&gt;&lt;property id=&quot;20148&quot; value=&quot;5&quot;/&gt;&lt;property id=&quot;20300&quot; value=&quot;Slide 134&quot;/&gt;&lt;property id=&quot;20307&quot; value=&quot;389&quot;/&gt;&lt;/object&gt;&lt;object type=&quot;3&quot; unique_id=&quot;29192&quot;&gt;&lt;property id=&quot;20148&quot; value=&quot;5&quot;/&gt;&lt;property id=&quot;20300&quot; value=&quot;Slide 135&quot;/&gt;&lt;property id=&quot;20307&quot; value=&quot;390&quot;/&gt;&lt;/object&gt;&lt;object type=&quot;3&quot; unique_id=&quot;29193&quot;&gt;&lt;property id=&quot;20148&quot; value=&quot;5&quot;/&gt;&lt;property id=&quot;20300&quot; value=&quot;Slide 136&quot;/&gt;&lt;property id=&quot;20307&quot; value=&quot;391&quot;/&gt;&lt;/object&gt;&lt;object type=&quot;3&quot; unique_id=&quot;29194&quot;&gt;&lt;property id=&quot;20148&quot; value=&quot;5&quot;/&gt;&lt;property id=&quot;20300&quot; value=&quot;Slide 137&quot;/&gt;&lt;property id=&quot;20307&quot; value=&quot;392&quot;/&gt;&lt;/object&gt;&lt;object type=&quot;3&quot; unique_id=&quot;29195&quot;&gt;&lt;property id=&quot;20148&quot; value=&quot;5&quot;/&gt;&lt;property id=&quot;20300&quot; value=&quot;Slide 138&quot;/&gt;&lt;property id=&quot;20307&quot; value=&quot;393&quot;/&gt;&lt;/object&gt;&lt;object type=&quot;3&quot; unique_id=&quot;29196&quot;&gt;&lt;property id=&quot;20148&quot; value=&quot;5&quot;/&gt;&lt;property id=&quot;20300&quot; value=&quot;Slide 139&quot;/&gt;&lt;property id=&quot;20307&quot; value=&quot;394&quot;/&gt;&lt;/object&gt;&lt;object type=&quot;3&quot; unique_id=&quot;29197&quot;&gt;&lt;property id=&quot;20148&quot; value=&quot;5&quot;/&gt;&lt;property id=&quot;20300&quot; value=&quot;Slide 140&quot;/&gt;&lt;property id=&quot;20307&quot; value=&quot;395&quot;/&gt;&lt;/object&gt;&lt;object type=&quot;3&quot; unique_id=&quot;29198&quot;&gt;&lt;property id=&quot;20148&quot; value=&quot;5&quot;/&gt;&lt;property id=&quot;20300&quot; value=&quot;Slide 141&quot;/&gt;&lt;property id=&quot;20307&quot; value=&quot;396&quot;/&gt;&lt;/object&gt;&lt;object type=&quot;3&quot; unique_id=&quot;29199&quot;&gt;&lt;property id=&quot;20148&quot; value=&quot;5&quot;/&gt;&lt;property id=&quot;20300&quot; value=&quot;Slide 142&quot;/&gt;&lt;property id=&quot;20307&quot; value=&quot;397&quot;/&gt;&lt;/object&gt;&lt;object type=&quot;3&quot; unique_id=&quot;31648&quot;&gt;&lt;property id=&quot;20148&quot; value=&quot;5&quot;/&gt;&lt;property id=&quot;20300&quot; value=&quot;Slide 143&quot;/&gt;&lt;property id=&quot;20307&quot; value=&quot;398&quot;/&gt;&lt;/object&gt;&lt;object type=&quot;3&quot; unique_id=&quot;31649&quot;&gt;&lt;property id=&quot;20148&quot; value=&quot;5&quot;/&gt;&lt;property id=&quot;20300&quot; value=&quot;Slide 144&quot;/&gt;&lt;property id=&quot;20307&quot; value=&quot;399&quot;/&gt;&lt;/object&gt;&lt;object type=&quot;3&quot; unique_id=&quot;31650&quot;&gt;&lt;property id=&quot;20148&quot; value=&quot;5&quot;/&gt;&lt;property id=&quot;20300&quot; value=&quot;Slide 145&quot;/&gt;&lt;property id=&quot;20307&quot; value=&quot;400&quot;/&gt;&lt;/object&gt;&lt;object type=&quot;3&quot; unique_id=&quot;31651&quot;&gt;&lt;property id=&quot;20148&quot; value=&quot;5&quot;/&gt;&lt;property id=&quot;20300&quot; value=&quot;Slide 146&quot;/&gt;&lt;property id=&quot;20307&quot; value=&quot;401&quot;/&gt;&lt;/object&gt;&lt;object type=&quot;3&quot; unique_id=&quot;31652&quot;&gt;&lt;property id=&quot;20148&quot; value=&quot;5&quot;/&gt;&lt;property id=&quot;20300&quot; value=&quot;Slide 147&quot;/&gt;&lt;property id=&quot;20307&quot; value=&quot;402&quot;/&gt;&lt;/object&gt;&lt;object type=&quot;3&quot; unique_id=&quot;31653&quot;&gt;&lt;property id=&quot;20148&quot; value=&quot;5&quot;/&gt;&lt;property id=&quot;20300&quot; value=&quot;Slide 148&quot;/&gt;&lt;property id=&quot;20307&quot; value=&quot;403&quot;/&gt;&lt;/object&gt;&lt;object type=&quot;3&quot; unique_id=&quot;31654&quot;&gt;&lt;property id=&quot;20148&quot; value=&quot;5&quot;/&gt;&lt;property id=&quot;20300&quot; value=&quot;Slide 149&quot;/&gt;&lt;property id=&quot;20307&quot; value=&quot;404&quot;/&gt;&lt;/object&gt;&lt;object type=&quot;3&quot; unique_id=&quot;31655&quot;&gt;&lt;property id=&quot;20148&quot; value=&quot;5&quot;/&gt;&lt;property id=&quot;20300&quot; value=&quot;Slide 150&quot;/&gt;&lt;property id=&quot;20307&quot; value=&quot;405&quot;/&gt;&lt;/object&gt;&lt;object type=&quot;3&quot; unique_id=&quot;31656&quot;&gt;&lt;property id=&quot;20148&quot; value=&quot;5&quot;/&gt;&lt;property id=&quot;20300&quot; value=&quot;Slide 151&quot;/&gt;&lt;property id=&quot;20307&quot; value=&quot;406&quot;/&gt;&lt;/object&gt;&lt;object type=&quot;3&quot; unique_id=&quot;31657&quot;&gt;&lt;property id=&quot;20148&quot; value=&quot;5&quot;/&gt;&lt;property id=&quot;20300&quot; value=&quot;Slide 152&quot;/&gt;&lt;property id=&quot;20307&quot; value=&quot;407&quot;/&gt;&lt;/object&gt;&lt;object type=&quot;3&quot; unique_id=&quot;31658&quot;&gt;&lt;property id=&quot;20148&quot; value=&quot;5&quot;/&gt;&lt;property id=&quot;20300&quot; value=&quot;Slide 153&quot;/&gt;&lt;property id=&quot;20307&quot; value=&quot;408&quot;/&gt;&lt;/object&gt;&lt;object type=&quot;3&quot; unique_id=&quot;31659&quot;&gt;&lt;property id=&quot;20148&quot; value=&quot;5&quot;/&gt;&lt;property id=&quot;20300&quot; value=&quot;Slide 154&quot;/&gt;&lt;property id=&quot;20307&quot; value=&quot;409&quot;/&gt;&lt;/object&gt;&lt;object type=&quot;3&quot; unique_id=&quot;31660&quot;&gt;&lt;property id=&quot;20148&quot; value=&quot;5&quot;/&gt;&lt;property id=&quot;20300&quot; value=&quot;Slide 155&quot;/&gt;&lt;property id=&quot;20307&quot; value=&quot;410&quot;/&gt;&lt;/object&gt;&lt;object type=&quot;3&quot; unique_id=&quot;31661&quot;&gt;&lt;property id=&quot;20148&quot; value=&quot;5&quot;/&gt;&lt;property id=&quot;20300&quot; value=&quot;Slide 156&quot;/&gt;&lt;property id=&quot;20307&quot; value=&quot;411&quot;/&gt;&lt;/object&gt;&lt;object type=&quot;3&quot; unique_id=&quot;31662&quot;&gt;&lt;property id=&quot;20148&quot; value=&quot;5&quot;/&gt;&lt;property id=&quot;20300&quot; value=&quot;Slide 157&quot;/&gt;&lt;property id=&quot;20307&quot; value=&quot;412&quot;/&gt;&lt;/object&gt;&lt;object type=&quot;3&quot; unique_id=&quot;33253&quot;&gt;&lt;property id=&quot;20148&quot; value=&quot;5&quot;/&gt;&lt;property id=&quot;20300&quot; value=&quot;Slide 158&quot;/&gt;&lt;property id=&quot;20307&quot; value=&quot;413&quot;/&gt;&lt;/object&gt;&lt;object type=&quot;3&quot; unique_id=&quot;33254&quot;&gt;&lt;property id=&quot;20148&quot; value=&quot;5&quot;/&gt;&lt;property id=&quot;20300&quot; value=&quot;Slide 159&quot;/&gt;&lt;property id=&quot;20307&quot; value=&quot;414&quot;/&gt;&lt;/object&gt;&lt;object type=&quot;3&quot; unique_id=&quot;33255&quot;&gt;&lt;property id=&quot;20148&quot; value=&quot;5&quot;/&gt;&lt;property id=&quot;20300&quot; value=&quot;Slide 160&quot;/&gt;&lt;property id=&quot;20307&quot; value=&quot;415&quot;/&gt;&lt;/object&gt;&lt;object type=&quot;3&quot; unique_id=&quot;33256&quot;&gt;&lt;property id=&quot;20148&quot; value=&quot;5&quot;/&gt;&lt;property id=&quot;20300&quot; value=&quot;Slide 161&quot;/&gt;&lt;property id=&quot;20307&quot; value=&quot;416&quot;/&gt;&lt;/object&gt;&lt;object type=&quot;3&quot; unique_id=&quot;33257&quot;&gt;&lt;property id=&quot;20148&quot; value=&quot;5&quot;/&gt;&lt;property id=&quot;20300&quot; value=&quot;Slide 162&quot;/&gt;&lt;property id=&quot;20307&quot; value=&quot;417&quot;/&gt;&lt;/object&gt;&lt;object type=&quot;3&quot; unique_id=&quot;33258&quot;&gt;&lt;property id=&quot;20148&quot; value=&quot;5&quot;/&gt;&lt;property id=&quot;20300&quot; value=&quot;Slide 163&quot;/&gt;&lt;property id=&quot;20307&quot; value=&quot;418&quot;/&gt;&lt;/object&gt;&lt;object type=&quot;3&quot; unique_id=&quot;33259&quot;&gt;&lt;property id=&quot;20148&quot; value=&quot;5&quot;/&gt;&lt;property id=&quot;20300&quot; value=&quot;Slide 164&quot;/&gt;&lt;property id=&quot;20307&quot; value=&quot;419&quot;/&gt;&lt;/object&gt;&lt;object type=&quot;3&quot; unique_id=&quot;33260&quot;&gt;&lt;property id=&quot;20148&quot; value=&quot;5&quot;/&gt;&lt;property id=&quot;20300&quot; value=&quot;Slide 165&quot;/&gt;&lt;property id=&quot;20307&quot; value=&quot;420&quot;/&gt;&lt;/object&gt;&lt;object type=&quot;3&quot; unique_id=&quot;33261&quot;&gt;&lt;property id=&quot;20148&quot; value=&quot;5&quot;/&gt;&lt;property id=&quot;20300&quot; value=&quot;Slide 166&quot;/&gt;&lt;property id=&quot;20307&quot; value=&quot;421&quot;/&gt;&lt;/object&gt;&lt;object type=&quot;3&quot; unique_id=&quot;33262&quot;&gt;&lt;property id=&quot;20148&quot; value=&quot;5&quot;/&gt;&lt;property id=&quot;20300&quot; value=&quot;Slide 167&quot;/&gt;&lt;property id=&quot;20307&quot; value=&quot;422&quot;/&gt;&lt;/object&gt;&lt;object type=&quot;3&quot; unique_id=&quot;33263&quot;&gt;&lt;property id=&quot;20148&quot; value=&quot;5&quot;/&gt;&lt;property id=&quot;20300&quot; value=&quot;Slide 168&quot;/&gt;&lt;property id=&quot;20307&quot; value=&quot;423&quot;/&gt;&lt;/object&gt;&lt;object type=&quot;3&quot; unique_id=&quot;33264&quot;&gt;&lt;property id=&quot;20148&quot; value=&quot;5&quot;/&gt;&lt;property id=&quot;20300&quot; value=&quot;Slide 169&quot;/&gt;&lt;property id=&quot;20307&quot; value=&quot;424&quot;/&gt;&lt;/object&gt;&lt;object type=&quot;3&quot; unique_id=&quot;33265&quot;&gt;&lt;property id=&quot;20148&quot; value=&quot;5&quot;/&gt;&lt;property id=&quot;20300&quot; value=&quot;Slide 170&quot;/&gt;&lt;property id=&quot;20307&quot; value=&quot;425&quot;/&gt;&lt;/object&gt;&lt;object type=&quot;3&quot; unique_id=&quot;33266&quot;&gt;&lt;property id=&quot;20148&quot; value=&quot;5&quot;/&gt;&lt;property id=&quot;20300&quot; value=&quot;Slide 171&quot;/&gt;&lt;property id=&quot;20307&quot; value=&quot;426&quot;/&gt;&lt;/object&gt;&lt;object type=&quot;3&quot; unique_id=&quot;33267&quot;&gt;&lt;property id=&quot;20148&quot; value=&quot;5&quot;/&gt;&lt;property id=&quot;20300&quot; value=&quot;Slide 172&quot;/&gt;&lt;property id=&quot;20307&quot; value=&quot;427&quot;/&gt;&lt;/object&gt;&lt;object type=&quot;3&quot; unique_id=&quot;33268&quot;&gt;&lt;property id=&quot;20148&quot; value=&quot;5&quot;/&gt;&lt;property id=&quot;20300&quot; value=&quot;Slide 173&quot;/&gt;&lt;property id=&quot;20307&quot; value=&quot;428&quot;/&gt;&lt;/object&gt;&lt;object type=&quot;3&quot; unique_id=&quot;33269&quot;&gt;&lt;property id=&quot;20148&quot; value=&quot;5&quot;/&gt;&lt;property id=&quot;20300&quot; value=&quot;Slide 174&quot;/&gt;&lt;property id=&quot;20307&quot; value=&quot;429&quot;/&gt;&lt;/object&gt;&lt;object type=&quot;3&quot; unique_id=&quot;33270&quot;&gt;&lt;property id=&quot;20148&quot; value=&quot;5&quot;/&gt;&lt;property id=&quot;20300&quot; value=&quot;Slide 175&quot;/&gt;&lt;property id=&quot;20307&quot; value=&quot;430&quot;/&gt;&lt;/object&gt;&lt;object type=&quot;3&quot; unique_id=&quot;33271&quot;&gt;&lt;property id=&quot;20148&quot; value=&quot;5&quot;/&gt;&lt;property id=&quot;20300&quot; value=&quot;Slide 176&quot;/&gt;&lt;property id=&quot;20307&quot; value=&quot;431&quot;/&gt;&lt;/object&gt;&lt;object type=&quot;3&quot; unique_id=&quot;33272&quot;&gt;&lt;property id=&quot;20148&quot; value=&quot;5&quot;/&gt;&lt;property id=&quot;20300&quot; value=&quot;Slide 177&quot;/&gt;&lt;property id=&quot;20307&quot; value=&quot;432&quot;/&gt;&lt;/object&gt;&lt;object type=&quot;3&quot; unique_id=&quot;33273&quot;&gt;&lt;property id=&quot;20148&quot; value=&quot;5&quot;/&gt;&lt;property id=&quot;20300&quot; value=&quot;Slide 178&quot;/&gt;&lt;property id=&quot;20307&quot; value=&quot;433&quot;/&gt;&lt;/object&gt;&lt;object type=&quot;3&quot; unique_id=&quot;33274&quot;&gt;&lt;property id=&quot;20148&quot; value=&quot;5&quot;/&gt;&lt;property id=&quot;20300&quot; value=&quot;Slide 179&quot;/&gt;&lt;property id=&quot;20307&quot; value=&quot;434&quot;/&gt;&lt;/object&gt;&lt;object type=&quot;3&quot; unique_id=&quot;33275&quot;&gt;&lt;property id=&quot;20148&quot; value=&quot;5&quot;/&gt;&lt;property id=&quot;20300&quot; value=&quot;Slide 180&quot;/&gt;&lt;property id=&quot;20307&quot; value=&quot;435&quot;/&gt;&lt;/object&gt;&lt;object type=&quot;3&quot; unique_id=&quot;33276&quot;&gt;&lt;property id=&quot;20148&quot; value=&quot;5&quot;/&gt;&lt;property id=&quot;20300&quot; value=&quot;Slide 181&quot;/&gt;&lt;property id=&quot;20307&quot; value=&quot;436&quot;/&gt;&lt;/object&gt;&lt;object type=&quot;3&quot; unique_id=&quot;33277&quot;&gt;&lt;property id=&quot;20148&quot; value=&quot;5&quot;/&gt;&lt;property id=&quot;20300&quot; value=&quot;Slide 182&quot;/&gt;&lt;property id=&quot;20307&quot; value=&quot;437&quot;/&gt;&lt;/object&gt;&lt;object type=&quot;3&quot; unique_id=&quot;33278&quot;&gt;&lt;property id=&quot;20148&quot; value=&quot;5&quot;/&gt;&lt;property id=&quot;20300&quot; value=&quot;Slide 183&quot;/&gt;&lt;property id=&quot;20307&quot; value=&quot;438&quot;/&gt;&lt;/object&gt;&lt;object type=&quot;3&quot; unique_id=&quot;33279&quot;&gt;&lt;property id=&quot;20148&quot; value=&quot;5&quot;/&gt;&lt;property id=&quot;20300&quot; value=&quot;Slide 184&quot;/&gt;&lt;property id=&quot;20307&quot; value=&quot;439&quot;/&gt;&lt;/object&gt;&lt;object type=&quot;3&quot; unique_id=&quot;33280&quot;&gt;&lt;property id=&quot;20148&quot; value=&quot;5&quot;/&gt;&lt;property id=&quot;20300&quot; value=&quot;Slide 185&quot;/&gt;&lt;property id=&quot;20307&quot; value=&quot;440&quot;/&gt;&lt;/object&gt;&lt;object type=&quot;3&quot; unique_id=&quot;33281&quot;&gt;&lt;property id=&quot;20148&quot; value=&quot;5&quot;/&gt;&lt;property id=&quot;20300&quot; value=&quot;Slide 186&quot;/&gt;&lt;property id=&quot;20307&quot; value=&quot;441&quot;/&gt;&lt;/object&gt;&lt;object type=&quot;3&quot; unique_id=&quot;33282&quot;&gt;&lt;property id=&quot;20148&quot; value=&quot;5&quot;/&gt;&lt;property id=&quot;20300&quot; value=&quot;Slide 187&quot;/&gt;&lt;property id=&quot;20307&quot; value=&quot;442&quot;/&gt;&lt;/object&gt;&lt;object type=&quot;3&quot; unique_id=&quot;33283&quot;&gt;&lt;property id=&quot;20148&quot; value=&quot;5&quot;/&gt;&lt;property id=&quot;20300&quot; value=&quot;Slide 188&quot;/&gt;&lt;property id=&quot;20307&quot; value=&quot;446&quot;/&gt;&lt;/object&gt;&lt;object type=&quot;3&quot; unique_id=&quot;33284&quot;&gt;&lt;property id=&quot;20148&quot; value=&quot;5&quot;/&gt;&lt;property id=&quot;20300&quot; value=&quot;Slide 189&quot;/&gt;&lt;property id=&quot;20307&quot; value=&quot;447&quot;/&gt;&lt;/object&gt;&lt;object type=&quot;3&quot; unique_id=&quot;33285&quot;&gt;&lt;property id=&quot;20148&quot; value=&quot;5&quot;/&gt;&lt;property id=&quot;20300&quot; value=&quot;Slide 190&quot;/&gt;&lt;property id=&quot;20307&quot; value=&quot;448&quot;/&gt;&lt;/object&gt;&lt;object type=&quot;3&quot; unique_id=&quot;33286&quot;&gt;&lt;property id=&quot;20148&quot; value=&quot;5&quot;/&gt;&lt;property id=&quot;20300&quot; value=&quot;Slide 191&quot;/&gt;&lt;property id=&quot;20307&quot; value=&quot;449&quot;/&gt;&lt;/object&gt;&lt;object type=&quot;3&quot; unique_id=&quot;33287&quot;&gt;&lt;property id=&quot;20148&quot; value=&quot;5&quot;/&gt;&lt;property id=&quot;20300&quot; value=&quot;Slide 192&quot;/&gt;&lt;property id=&quot;20307&quot; value=&quot;450&quot;/&gt;&lt;/object&gt;&lt;object type=&quot;3&quot; unique_id=&quot;33288&quot;&gt;&lt;property id=&quot;20148&quot; value=&quot;5&quot;/&gt;&lt;property id=&quot;20300&quot; value=&quot;Slide 193&quot;/&gt;&lt;property id=&quot;20307&quot; value=&quot;451&quot;/&gt;&lt;/object&gt;&lt;object type=&quot;3&quot; unique_id=&quot;33289&quot;&gt;&lt;property id=&quot;20148&quot; value=&quot;5&quot;/&gt;&lt;property id=&quot;20300&quot; value=&quot;Slide 194&quot;/&gt;&lt;property id=&quot;20307&quot; value=&quot;452&quot;/&gt;&lt;/object&gt;&lt;object type=&quot;3&quot; unique_id=&quot;33290&quot;&gt;&lt;property id=&quot;20148&quot; value=&quot;5&quot;/&gt;&lt;property id=&quot;20300&quot; value=&quot;Slide 195&quot;/&gt;&lt;property id=&quot;20307&quot; value=&quot;443&quot;/&gt;&lt;/object&gt;&lt;object type=&quot;3&quot; unique_id=&quot;33291&quot;&gt;&lt;property id=&quot;20148&quot; value=&quot;5&quot;/&gt;&lt;property id=&quot;20300&quot; value=&quot;Slide 196&quot;/&gt;&lt;property id=&quot;20307&quot; value=&quot;453&quot;/&gt;&lt;/object&gt;&lt;object type=&quot;3&quot; unique_id=&quot;33292&quot;&gt;&lt;property id=&quot;20148&quot; value=&quot;5&quot;/&gt;&lt;property id=&quot;20300&quot; value=&quot;Slide 197&quot;/&gt;&lt;property id=&quot;20307&quot; value=&quot;454&quot;/&gt;&lt;/object&gt;&lt;object type=&quot;3&quot; unique_id=&quot;33293&quot;&gt;&lt;property id=&quot;20148&quot; value=&quot;5&quot;/&gt;&lt;property id=&quot;20300&quot; value=&quot;Slide 198&quot;/&gt;&lt;property id=&quot;20307&quot; value=&quot;455&quot;/&gt;&lt;/object&gt;&lt;object type=&quot;3&quot; unique_id=&quot;33294&quot;&gt;&lt;property id=&quot;20148&quot; value=&quot;5&quot;/&gt;&lt;property id=&quot;20300&quot; value=&quot;Slide 199&quot;/&gt;&lt;property id=&quot;20307&quot; value=&quot;456&quot;/&gt;&lt;/object&gt;&lt;object type=&quot;3&quot; unique_id=&quot;33295&quot;&gt;&lt;property id=&quot;20148&quot; value=&quot;5&quot;/&gt;&lt;property id=&quot;20300&quot; value=&quot;Slide 200&quot;/&gt;&lt;property id=&quot;20307&quot; value=&quot;457&quot;/&gt;&lt;/object&gt;&lt;object type=&quot;3&quot; unique_id=&quot;33296&quot;&gt;&lt;property id=&quot;20148&quot; value=&quot;5&quot;/&gt;&lt;property id=&quot;20300&quot; value=&quot;Slide 201&quot;/&gt;&lt;property id=&quot;20307&quot; value=&quot;458&quot;/&gt;&lt;/object&gt;&lt;object type=&quot;3&quot; unique_id=&quot;33297&quot;&gt;&lt;property id=&quot;20148&quot; value=&quot;5&quot;/&gt;&lt;property id=&quot;20300&quot; value=&quot;Slide 202&quot;/&gt;&lt;property id=&quot;20307&quot; value=&quot;444&quot;/&gt;&lt;/object&gt;&lt;object type=&quot;3&quot; unique_id=&quot;33298&quot;&gt;&lt;property id=&quot;20148&quot; value=&quot;5&quot;/&gt;&lt;property id=&quot;20300&quot; value=&quot;Slide 203&quot;/&gt;&lt;property id=&quot;20307&quot; value=&quot;445&quot;/&gt;&lt;/object&gt;&lt;object type=&quot;3&quot; unique_id=&quot;33299&quot;&gt;&lt;property id=&quot;20148&quot; value=&quot;5&quot;/&gt;&lt;property id=&quot;20300&quot; value=&quot;Slide 204&quot;/&gt;&lt;property id=&quot;20307&quot; value=&quot;459&quot;/&gt;&lt;/object&gt;&lt;object type=&quot;3&quot; unique_id=&quot;33300&quot;&gt;&lt;property id=&quot;20148&quot; value=&quot;5&quot;/&gt;&lt;property id=&quot;20300&quot; value=&quot;Slide 205&quot;/&gt;&lt;property id=&quot;20307&quot; value=&quot;460&quot;/&gt;&lt;/object&gt;&lt;object type=&quot;3&quot; unique_id=&quot;33301&quot;&gt;&lt;property id=&quot;20148&quot; value=&quot;5&quot;/&gt;&lt;property id=&quot;20300&quot; value=&quot;Slide 206&quot;/&gt;&lt;property id=&quot;20307&quot; value=&quot;461&quot;/&gt;&lt;/object&gt;&lt;object type=&quot;3&quot; unique_id=&quot;33302&quot;&gt;&lt;property id=&quot;20148&quot; value=&quot;5&quot;/&gt;&lt;property id=&quot;20300&quot; value=&quot;Slide 207&quot;/&gt;&lt;property id=&quot;20307&quot; value=&quot;462&quot;/&gt;&lt;/object&gt;&lt;object type=&quot;3&quot; unique_id=&quot;33303&quot;&gt;&lt;property id=&quot;20148&quot; value=&quot;5&quot;/&gt;&lt;property id=&quot;20300&quot; value=&quot;Slide 208&quot;/&gt;&lt;property id=&quot;20307&quot; value=&quot;463&quot;/&gt;&lt;/object&gt;&lt;object type=&quot;3&quot; unique_id=&quot;33304&quot;&gt;&lt;property id=&quot;20148&quot; value=&quot;5&quot;/&gt;&lt;property id=&quot;20300&quot; value=&quot;Slide 209&quot;/&gt;&lt;property id=&quot;20307&quot; value=&quot;464&quot;/&gt;&lt;/object&gt;&lt;object type=&quot;3&quot; unique_id=&quot;33305&quot;&gt;&lt;property id=&quot;20148&quot; value=&quot;5&quot;/&gt;&lt;property id=&quot;20300&quot; value=&quot;Slide 210&quot;/&gt;&lt;property id=&quot;20307&quot; value=&quot;465&quot;/&gt;&lt;/object&gt;&lt;object type=&quot;3&quot; unique_id=&quot;33306&quot;&gt;&lt;property id=&quot;20148&quot; value=&quot;5&quot;/&gt;&lt;property id=&quot;20300&quot; value=&quot;Slide 211&quot;/&gt;&lt;property id=&quot;20307&quot; value=&quot;466&quot;/&gt;&lt;/object&gt;&lt;object type=&quot;3&quot; unique_id=&quot;33307&quot;&gt;&lt;property id=&quot;20148&quot; value=&quot;5&quot;/&gt;&lt;property id=&quot;20300&quot; value=&quot;Slide 212&quot;/&gt;&lt;property id=&quot;20307&quot; value=&quot;467&quot;/&gt;&lt;/object&gt;&lt;object type=&quot;3&quot; unique_id=&quot;33308&quot;&gt;&lt;property id=&quot;20148&quot; value=&quot;5&quot;/&gt;&lt;property id=&quot;20300&quot; value=&quot;Slide 213&quot;/&gt;&lt;property id=&quot;20307&quot; value=&quot;468&quot;/&gt;&lt;/object&gt;&lt;object type=&quot;3&quot; unique_id=&quot;35459&quot;&gt;&lt;property id=&quot;20148&quot; value=&quot;5&quot;/&gt;&lt;property id=&quot;20300&quot; value=&quot;Slide 214&quot;/&gt;&lt;property id=&quot;20307&quot; value=&quot;469&quot;/&gt;&lt;/object&gt;&lt;object type=&quot;3&quot; unique_id=&quot;35460&quot;&gt;&lt;property id=&quot;20148&quot; value=&quot;5&quot;/&gt;&lt;property id=&quot;20300&quot; value=&quot;Slide 215&quot;/&gt;&lt;property id=&quot;20307&quot; value=&quot;470&quot;/&gt;&lt;/object&gt;&lt;object type=&quot;3&quot; unique_id=&quot;35461&quot;&gt;&lt;property id=&quot;20148&quot; value=&quot;5&quot;/&gt;&lt;property id=&quot;20300&quot; value=&quot;Slide 216&quot;/&gt;&lt;property id=&quot;20307&quot; value=&quot;471&quot;/&gt;&lt;/object&gt;&lt;object type=&quot;3&quot; unique_id=&quot;35462&quot;&gt;&lt;property id=&quot;20148&quot; value=&quot;5&quot;/&gt;&lt;property id=&quot;20300&quot; value=&quot;Slide 217&quot;/&gt;&lt;property id=&quot;20307&quot; value=&quot;472&quot;/&gt;&lt;/object&gt;&lt;object type=&quot;3&quot; unique_id=&quot;35463&quot;&gt;&lt;property id=&quot;20148&quot; value=&quot;5&quot;/&gt;&lt;property id=&quot;20300&quot; value=&quot;Slide 218&quot;/&gt;&lt;property id=&quot;20307&quot; value=&quot;473&quot;/&gt;&lt;/object&gt;&lt;object type=&quot;3&quot; unique_id=&quot;38764&quot;&gt;&lt;property id=&quot;20148&quot; value=&quot;5&quot;/&gt;&lt;property id=&quot;20300&quot; value=&quot;Slide 219&quot;/&gt;&lt;property id=&quot;20307&quot; value=&quot;474&quot;/&gt;&lt;/object&gt;&lt;object type=&quot;3&quot; unique_id=&quot;38765&quot;&gt;&lt;property id=&quot;20148&quot; value=&quot;5&quot;/&gt;&lt;property id=&quot;20300&quot; value=&quot;Slide 220&quot;/&gt;&lt;property id=&quot;20307&quot; value=&quot;475&quot;/&gt;&lt;/object&gt;&lt;object type=&quot;3&quot; unique_id=&quot;38766&quot;&gt;&lt;property id=&quot;20148&quot; value=&quot;5&quot;/&gt;&lt;property id=&quot;20300&quot; value=&quot;Slide 221&quot;/&gt;&lt;property id=&quot;20307&quot; value=&quot;476&quot;/&gt;&lt;/object&gt;&lt;object type=&quot;3&quot; unique_id=&quot;38767&quot;&gt;&lt;property id=&quot;20148&quot; value=&quot;5&quot;/&gt;&lt;property id=&quot;20300&quot; value=&quot;Slide 222&quot;/&gt;&lt;property id=&quot;20307&quot; value=&quot;477&quot;/&gt;&lt;/object&gt;&lt;object type=&quot;3&quot; unique_id=&quot;38768&quot;&gt;&lt;property id=&quot;20148&quot; value=&quot;5&quot;/&gt;&lt;property id=&quot;20300&quot; value=&quot;Slide 223&quot;/&gt;&lt;property id=&quot;20307&quot; value=&quot;478&quot;/&gt;&lt;/object&gt;&lt;object type=&quot;3&quot; unique_id=&quot;38769&quot;&gt;&lt;property id=&quot;20148&quot; value=&quot;5&quot;/&gt;&lt;property id=&quot;20300&quot; value=&quot;Slide 224&quot;/&gt;&lt;property id=&quot;20307&quot; value=&quot;480&quot;/&gt;&lt;/object&gt;&lt;object type=&quot;3&quot; unique_id=&quot;38770&quot;&gt;&lt;property id=&quot;20148&quot; value=&quot;5&quot;/&gt;&lt;property id=&quot;20300&quot; value=&quot;Slide 225&quot;/&gt;&lt;property id=&quot;20307&quot; value=&quot;481&quot;/&gt;&lt;/object&gt;&lt;object type=&quot;3&quot; unique_id=&quot;38771&quot;&gt;&lt;property id=&quot;20148&quot; value=&quot;5&quot;/&gt;&lt;property id=&quot;20300&quot; value=&quot;Slide 226&quot;/&gt;&lt;property id=&quot;20307&quot; value=&quot;482&quot;/&gt;&lt;/object&gt;&lt;object type=&quot;3&quot; unique_id=&quot;38772&quot;&gt;&lt;property id=&quot;20148&quot; value=&quot;5&quot;/&gt;&lt;property id=&quot;20300&quot; value=&quot;Slide 227&quot;/&gt;&lt;property id=&quot;20307&quot; value=&quot;483&quot;/&gt;&lt;/object&gt;&lt;object type=&quot;3&quot; unique_id=&quot;38773&quot;&gt;&lt;property id=&quot;20148&quot; value=&quot;5&quot;/&gt;&lt;property id=&quot;20300&quot; value=&quot;Slide 228&quot;/&gt;&lt;property id=&quot;20307&quot; value=&quot;484&quot;/&gt;&lt;/object&gt;&lt;object type=&quot;3&quot; unique_id=&quot;38774&quot;&gt;&lt;property id=&quot;20148&quot; value=&quot;5&quot;/&gt;&lt;property id=&quot;20300&quot; value=&quot;Slide 229&quot;/&gt;&lt;property id=&quot;20307&quot; value=&quot;479&quot;/&gt;&lt;/object&gt;&lt;object type=&quot;3&quot; unique_id=&quot;42933&quot;&gt;&lt;property id=&quot;20148&quot; value=&quot;5&quot;/&gt;&lt;property id=&quot;20300&quot; value=&quot;Slide 230&quot;/&gt;&lt;property id=&quot;20307&quot; value=&quot;485&quot;/&gt;&lt;/object&gt;&lt;object type=&quot;3&quot; unique_id=&quot;42934&quot;&gt;&lt;property id=&quot;20148&quot; value=&quot;5&quot;/&gt;&lt;property id=&quot;20300&quot; value=&quot;Slide 231&quot;/&gt;&lt;property id=&quot;20307&quot; value=&quot;486&quot;/&gt;&lt;/object&gt;&lt;object type=&quot;3&quot; unique_id=&quot;42935&quot;&gt;&lt;property id=&quot;20148&quot; value=&quot;5&quot;/&gt;&lt;property id=&quot;20300&quot; value=&quot;Slide 232&quot;/&gt;&lt;property id=&quot;20307&quot; value=&quot;487&quot;/&gt;&lt;/object&gt;&lt;object type=&quot;3&quot; unique_id=&quot;42936&quot;&gt;&lt;property id=&quot;20148&quot; value=&quot;5&quot;/&gt;&lt;property id=&quot;20300&quot; value=&quot;Slide 233&quot;/&gt;&lt;property id=&quot;20307&quot; value=&quot;488&quot;/&gt;&lt;/object&gt;&lt;object type=&quot;3&quot; unique_id=&quot;42937&quot;&gt;&lt;property id=&quot;20148&quot; value=&quot;5&quot;/&gt;&lt;property id=&quot;20300&quot; value=&quot;Slide 234&quot;/&gt;&lt;property id=&quot;20307&quot; value=&quot;489&quot;/&gt;&lt;/object&gt;&lt;object type=&quot;3&quot; unique_id=&quot;42938&quot;&gt;&lt;property id=&quot;20148&quot; value=&quot;5&quot;/&gt;&lt;property id=&quot;20300&quot; value=&quot;Slide 235&quot;/&gt;&lt;property id=&quot;20307&quot; value=&quot;490&quot;/&gt;&lt;/object&gt;&lt;object type=&quot;3&quot; unique_id=&quot;42939&quot;&gt;&lt;property id=&quot;20148&quot; value=&quot;5&quot;/&gt;&lt;property id=&quot;20300&quot; value=&quot;Slide 236&quot;/&gt;&lt;property id=&quot;20307&quot; value=&quot;491&quot;/&gt;&lt;/object&gt;&lt;object type=&quot;3&quot; unique_id=&quot;42940&quot;&gt;&lt;property id=&quot;20148&quot; value=&quot;5&quot;/&gt;&lt;property id=&quot;20300&quot; value=&quot;Slide 237&quot;/&gt;&lt;property id=&quot;20307&quot; value=&quot;492&quot;/&gt;&lt;/object&gt;&lt;object type=&quot;3&quot; unique_id=&quot;42941&quot;&gt;&lt;property id=&quot;20148&quot; value=&quot;5&quot;/&gt;&lt;property id=&quot;20300&quot; value=&quot;Slide 238&quot;/&gt;&lt;property id=&quot;20307&quot; value=&quot;493&quot;/&gt;&lt;/object&gt;&lt;object type=&quot;3&quot; unique_id=&quot;42942&quot;&gt;&lt;property id=&quot;20148&quot; value=&quot;5&quot;/&gt;&lt;property id=&quot;20300&quot; value=&quot;Slide 239&quot;/&gt;&lt;property id=&quot;20307&quot; value=&quot;494&quot;/&gt;&lt;/object&gt;&lt;object type=&quot;3&quot; unique_id=&quot;42943&quot;&gt;&lt;property id=&quot;20148&quot; value=&quot;5&quot;/&gt;&lt;property id=&quot;20300&quot; value=&quot;Slide 240&quot;/&gt;&lt;property id=&quot;20307&quot; value=&quot;495&quot;/&gt;&lt;/object&gt;&lt;object type=&quot;3&quot; unique_id=&quot;42944&quot;&gt;&lt;property id=&quot;20148&quot; value=&quot;5&quot;/&gt;&lt;property id=&quot;20300&quot; value=&quot;Slide 241&quot;/&gt;&lt;property id=&quot;20307&quot; value=&quot;496&quot;/&gt;&lt;/object&gt;&lt;object type=&quot;3&quot; unique_id=&quot;44403&quot;&gt;&lt;property id=&quot;20148&quot; value=&quot;5&quot;/&gt;&lt;property id=&quot;20300&quot; value=&quot;Slide 242&quot;/&gt;&lt;property id=&quot;20307&quot; value=&quot;497&quot;/&gt;&lt;/object&gt;&lt;object type=&quot;3&quot; unique_id=&quot;44404&quot;&gt;&lt;property id=&quot;20148&quot; value=&quot;5&quot;/&gt;&lt;property id=&quot;20300&quot; value=&quot;Slide 243&quot;/&gt;&lt;property id=&quot;20307&quot; value=&quot;498&quot;/&gt;&lt;/object&gt;&lt;object type=&quot;3&quot; unique_id=&quot;44405&quot;&gt;&lt;property id=&quot;20148&quot; value=&quot;5&quot;/&gt;&lt;property id=&quot;20300&quot; value=&quot;Slide 244&quot;/&gt;&lt;property id=&quot;20307&quot; value=&quot;499&quot;/&gt;&lt;/object&gt;&lt;object type=&quot;3&quot; unique_id=&quot;44406&quot;&gt;&lt;property id=&quot;20148&quot; value=&quot;5&quot;/&gt;&lt;property id=&quot;20300&quot; value=&quot;Slide 245&quot;/&gt;&lt;property id=&quot;20307&quot; value=&quot;500&quot;/&gt;&lt;/object&gt;&lt;object type=&quot;3&quot; unique_id=&quot;46136&quot;&gt;&lt;property id=&quot;20148&quot; value=&quot;5&quot;/&gt;&lt;property id=&quot;20300&quot; value=&quot;Slide 246&quot;/&gt;&lt;property id=&quot;20307&quot; value=&quot;501&quot;/&gt;&lt;/object&gt;&lt;object type=&quot;3&quot; unique_id=&quot;46137&quot;&gt;&lt;property id=&quot;20148&quot; value=&quot;5&quot;/&gt;&lt;property id=&quot;20300&quot; value=&quot;Slide 247&quot;/&gt;&lt;property id=&quot;20307&quot; value=&quot;502&quot;/&gt;&lt;/object&gt;&lt;object type=&quot;3&quot; unique_id=&quot;46138&quot;&gt;&lt;property id=&quot;20148&quot; value=&quot;5&quot;/&gt;&lt;property id=&quot;20300&quot; value=&quot;Slide 248&quot;/&gt;&lt;property id=&quot;20307&quot; value=&quot;503&quot;/&gt;&lt;/object&gt;&lt;object type=&quot;3&quot; unique_id=&quot;46139&quot;&gt;&lt;property id=&quot;20148&quot; value=&quot;5&quot;/&gt;&lt;property id=&quot;20300&quot; value=&quot;Slide 249&quot;/&gt;&lt;property id=&quot;20307&quot; value=&quot;504&quot;/&gt;&lt;/object&gt;&lt;object type=&quot;3&quot; unique_id=&quot;46140&quot;&gt;&lt;property id=&quot;20148&quot; value=&quot;5&quot;/&gt;&lt;property id=&quot;20300&quot; value=&quot;Slide 254&quot;/&gt;&lt;property id=&quot;20307&quot; value=&quot;505&quot;/&gt;&lt;/object&gt;&lt;object type=&quot;3&quot; unique_id=&quot;47653&quot;&gt;&lt;property id=&quot;20148&quot; value=&quot;5&quot;/&gt;&lt;property id=&quot;20300&quot; value=&quot;Slide 250&quot;/&gt;&lt;property id=&quot;20307&quot; value=&quot;506&quot;/&gt;&lt;/object&gt;&lt;object type=&quot;3&quot; unique_id=&quot;47654&quot;&gt;&lt;property id=&quot;20148&quot; value=&quot;5&quot;/&gt;&lt;property id=&quot;20300&quot; value=&quot;Slide 251&quot;/&gt;&lt;property id=&quot;20307&quot; value=&quot;507&quot;/&gt;&lt;/object&gt;&lt;object type=&quot;3&quot; unique_id=&quot;47655&quot;&gt;&lt;property id=&quot;20148&quot; value=&quot;5&quot;/&gt;&lt;property id=&quot;20300&quot; value=&quot;Slide 252&quot;/&gt;&lt;property id=&quot;20307&quot; value=&quot;508&quot;/&gt;&lt;/object&gt;&lt;object type=&quot;3&quot; unique_id=&quot;47656&quot;&gt;&lt;property id=&quot;20148&quot; value=&quot;5&quot;/&gt;&lt;property id=&quot;20300&quot; value=&quot;Slide 253&quot;/&gt;&lt;property id=&quot;20307&quot; value=&quot;509&quot;/&gt;&lt;/object&gt;&lt;object type=&quot;3&quot; unique_id=&quot;52521&quot;&gt;&lt;property id=&quot;20148&quot; value=&quot;5&quot;/&gt;&lt;property id=&quot;20300&quot; value=&quot;Slide 255&quot;/&gt;&lt;property id=&quot;20307&quot; value=&quot;510&quot;/&gt;&lt;/object&gt;&lt;object type=&quot;3&quot; unique_id=&quot;52522&quot;&gt;&lt;property id=&quot;20148&quot; value=&quot;5&quot;/&gt;&lt;property id=&quot;20300&quot; value=&quot;Slide 256&quot;/&gt;&lt;property id=&quot;20307&quot; value=&quot;511&quot;/&gt;&lt;/object&gt;&lt;object type=&quot;3&quot; unique_id=&quot;52523&quot;&gt;&lt;property id=&quot;20148&quot; value=&quot;5&quot;/&gt;&lt;property id=&quot;20300&quot; value=&quot;Slide 257&quot;/&gt;&lt;property id=&quot;20307&quot; value=&quot;512&quot;/&gt;&lt;/object&gt;&lt;object type=&quot;3&quot; unique_id=&quot;52524&quot;&gt;&lt;property id=&quot;20148&quot; value=&quot;5&quot;/&gt;&lt;property id=&quot;20300&quot; value=&quot;Slide 258&quot;/&gt;&lt;property id=&quot;20307&quot; value=&quot;513&quot;/&gt;&lt;/object&gt;&lt;object type=&quot;3&quot; unique_id=&quot;52525&quot;&gt;&lt;property id=&quot;20148&quot; value=&quot;5&quot;/&gt;&lt;property id=&quot;20300&quot; value=&quot;Slide 259&quot;/&gt;&lt;property id=&quot;20307&quot; value=&quot;514&quot;/&gt;&lt;/object&gt;&lt;object type=&quot;3&quot; unique_id=&quot;52526&quot;&gt;&lt;property id=&quot;20148&quot; value=&quot;5&quot;/&gt;&lt;property id=&quot;20300&quot; value=&quot;Slide 260&quot;/&gt;&lt;property id=&quot;20307&quot; value=&quot;515&quot;/&gt;&lt;/object&gt;&lt;object type=&quot;3&quot; unique_id=&quot;52527&quot;&gt;&lt;property id=&quot;20148&quot; value=&quot;5&quot;/&gt;&lt;property id=&quot;20300&quot; value=&quot;Slide 261&quot;/&gt;&lt;property id=&quot;20307&quot; value=&quot;516&quot;/&gt;&lt;/object&gt;&lt;object type=&quot;3&quot; unique_id=&quot;52528&quot;&gt;&lt;property id=&quot;20148&quot; value=&quot;5&quot;/&gt;&lt;property id=&quot;20300&quot; value=&quot;Slide 262&quot;/&gt;&lt;property id=&quot;20307&quot; value=&quot;517&quot;/&gt;&lt;/object&gt;&lt;object type=&quot;3&quot; unique_id=&quot;52529&quot;&gt;&lt;property id=&quot;20148&quot; value=&quot;5&quot;/&gt;&lt;property id=&quot;20300&quot; value=&quot;Slide 263&quot;/&gt;&lt;property id=&quot;20307&quot; value=&quot;518&quot;/&gt;&lt;/object&gt;&lt;object type=&quot;3&quot; unique_id=&quot;52530&quot;&gt;&lt;property id=&quot;20148&quot; value=&quot;5&quot;/&gt;&lt;property id=&quot;20300&quot; value=&quot;Slide 264&quot;/&gt;&lt;property id=&quot;20307&quot; value=&quot;519&quot;/&gt;&lt;/object&gt;&lt;object type=&quot;3&quot; unique_id=&quot;52531&quot;&gt;&lt;property id=&quot;20148&quot; value=&quot;5&quot;/&gt;&lt;property id=&quot;20300&quot; value=&quot;Slide 265&quot;/&gt;&lt;property id=&quot;20307&quot; value=&quot;520&quot;/&gt;&lt;/object&gt;&lt;object type=&quot;3&quot; unique_id=&quot;52532&quot;&gt;&lt;property id=&quot;20148&quot; value=&quot;5&quot;/&gt;&lt;property id=&quot;20300&quot; value=&quot;Slide 266&quot;/&gt;&lt;property id=&quot;20307&quot; value=&quot;521&quot;/&gt;&lt;/object&gt;&lt;object type=&quot;3&quot; unique_id=&quot;52533&quot;&gt;&lt;property id=&quot;20148&quot; value=&quot;5&quot;/&gt;&lt;property id=&quot;20300&quot; value=&quot;Slide 267&quot;/&gt;&lt;property id=&quot;20307&quot; value=&quot;523&quot;/&gt;&lt;/object&gt;&lt;object type=&quot;3&quot; unique_id=&quot;52534&quot;&gt;&lt;property id=&quot;20148&quot; value=&quot;5&quot;/&gt;&lt;property id=&quot;20300&quot; value=&quot;Slide 268&quot;/&gt;&lt;property id=&quot;20307&quot; value=&quot;524&quot;/&gt;&lt;/object&gt;&lt;object type=&quot;3&quot; unique_id=&quot;52535&quot;&gt;&lt;property id=&quot;20148&quot; value=&quot;5&quot;/&gt;&lt;property id=&quot;20300&quot; value=&quot;Slide 269&quot;/&gt;&lt;property id=&quot;20307&quot; value=&quot;525&quot;/&gt;&lt;/object&gt;&lt;object type=&quot;3&quot; unique_id=&quot;52536&quot;&gt;&lt;property id=&quot;20148&quot; value=&quot;5&quot;/&gt;&lt;property id=&quot;20300&quot; value=&quot;Slide 270&quot;/&gt;&lt;property id=&quot;20307&quot; value=&quot;526&quot;/&gt;&lt;/object&gt;&lt;object type=&quot;3&quot; unique_id=&quot;52537&quot;&gt;&lt;property id=&quot;20148&quot; value=&quot;5&quot;/&gt;&lt;property id=&quot;20300&quot; value=&quot;Slide 271&quot;/&gt;&lt;property id=&quot;20307&quot; value=&quot;522&quot;/&gt;&lt;/object&gt;&lt;object type=&quot;3&quot; unique_id=&quot;56360&quot;&gt;&lt;property id=&quot;20148&quot; value=&quot;5&quot;/&gt;&lt;property id=&quot;20300&quot; value=&quot;Slide 272&quot;/&gt;&lt;property id=&quot;20307&quot; value=&quot;527&quot;/&gt;&lt;/object&gt;&lt;object type=&quot;3&quot; unique_id=&quot;56361&quot;&gt;&lt;property id=&quot;20148&quot; value=&quot;5&quot;/&gt;&lt;property id=&quot;20300&quot; value=&quot;Slide 273&quot;/&gt;&lt;property id=&quot;20307&quot; value=&quot;528&quot;/&gt;&lt;/object&gt;&lt;object type=&quot;3&quot; unique_id=&quot;56362&quot;&gt;&lt;property id=&quot;20148&quot; value=&quot;5&quot;/&gt;&lt;property id=&quot;20300&quot; value=&quot;Slide 274&quot;/&gt;&lt;property id=&quot;20307&quot; value=&quot;529&quot;/&gt;&lt;/object&gt;&lt;object type=&quot;3&quot; unique_id=&quot;56363&quot;&gt;&lt;property id=&quot;20148&quot; value=&quot;5&quot;/&gt;&lt;property id=&quot;20300&quot; value=&quot;Slide 275&quot;/&gt;&lt;property id=&quot;20307&quot; value=&quot;530&quot;/&gt;&lt;/object&gt;&lt;object type=&quot;3&quot; unique_id=&quot;56364&quot;&gt;&lt;property id=&quot;20148&quot; value=&quot;5&quot;/&gt;&lt;property id=&quot;20300&quot; value=&quot;Slide 276&quot;/&gt;&lt;property id=&quot;20307&quot; value=&quot;531&quot;/&gt;&lt;/object&gt;&lt;object type=&quot;3&quot; unique_id=&quot;56365&quot;&gt;&lt;property id=&quot;20148&quot; value=&quot;5&quot;/&gt;&lt;property id=&quot;20300&quot; value=&quot;Slide 277&quot;/&gt;&lt;property id=&quot;20307&quot; value=&quot;532&quot;/&gt;&lt;/object&gt;&lt;object type=&quot;3&quot; unique_id=&quot;56366&quot;&gt;&lt;property id=&quot;20148&quot; value=&quot;5&quot;/&gt;&lt;property id=&quot;20300&quot; value=&quot;Slide 278&quot;/&gt;&lt;property id=&quot;20307&quot; value=&quot;533&quot;/&gt;&lt;/object&gt;&lt;object type=&quot;3&quot; unique_id=&quot;56367&quot;&gt;&lt;property id=&quot;20148&quot; value=&quot;5&quot;/&gt;&lt;property id=&quot;20300&quot; value=&quot;Slide 279&quot;/&gt;&lt;property id=&quot;20307&quot; value=&quot;534&quot;/&gt;&lt;/object&gt;&lt;object type=&quot;3&quot; unique_id=&quot;56368&quot;&gt;&lt;property id=&quot;20148&quot; value=&quot;5&quot;/&gt;&lt;property id=&quot;20300&quot; value=&quot;Slide 280&quot;/&gt;&lt;property id=&quot;20307&quot; value=&quot;535&quot;/&gt;&lt;/object&gt;&lt;object type=&quot;3&quot; unique_id=&quot;56369&quot;&gt;&lt;property id=&quot;20148&quot; value=&quot;5&quot;/&gt;&lt;property id=&quot;20300&quot; value=&quot;Slide 281&quot;/&gt;&lt;property id=&quot;20307&quot; value=&quot;536&quot;/&gt;&lt;/object&gt;&lt;object type=&quot;3&quot; unique_id=&quot;56370&quot;&gt;&lt;property id=&quot;20148&quot; value=&quot;5&quot;/&gt;&lt;property id=&quot;20300&quot; value=&quot;Slide 282&quot;/&gt;&lt;property id=&quot;20307&quot; value=&quot;537&quot;/&gt;&lt;/object&gt;&lt;object type=&quot;3&quot; unique_id=&quot;56371&quot;&gt;&lt;property id=&quot;20148&quot; value=&quot;5&quot;/&gt;&lt;property id=&quot;20300&quot; value=&quot;Slide 283&quot;/&gt;&lt;property id=&quot;20307&quot; value=&quot;538&quot;/&gt;&lt;/object&gt;&lt;object type=&quot;3&quot; unique_id=&quot;58367&quot;&gt;&lt;property id=&quot;20148&quot; value=&quot;5&quot;/&gt;&lt;property id=&quot;20300&quot; value=&quot;Slide 284&quot;/&gt;&lt;property id=&quot;20307&quot; value=&quot;539&quot;/&gt;&lt;/object&gt;&lt;object type=&quot;3&quot; unique_id=&quot;58368&quot;&gt;&lt;property id=&quot;20148&quot; value=&quot;5&quot;/&gt;&lt;property id=&quot;20300&quot; value=&quot;Slide 285&quot;/&gt;&lt;property id=&quot;20307&quot; value=&quot;540&quot;/&gt;&lt;/object&gt;&lt;object type=&quot;3&quot; unique_id=&quot;58369&quot;&gt;&lt;property id=&quot;20148&quot; value=&quot;5&quot;/&gt;&lt;property id=&quot;20300&quot; value=&quot;Slide 286&quot;/&gt;&lt;property id=&quot;20307&quot; value=&quot;541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370</TotalTime>
  <Words>0</Words>
  <Application>Microsoft Office PowerPoint</Application>
  <PresentationFormat>On-screen Show (4:3)</PresentationFormat>
  <Paragraphs>0</Paragraphs>
  <Slides>286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286</vt:i4>
      </vt:variant>
    </vt:vector>
  </HeadingPairs>
  <TitlesOfParts>
    <vt:vector size="287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NSW, Department of Education and Training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90</cp:revision>
  <dcterms:created xsi:type="dcterms:W3CDTF">2014-02-12T01:20:00Z</dcterms:created>
  <dcterms:modified xsi:type="dcterms:W3CDTF">2014-02-13T03:46:24Z</dcterms:modified>
</cp:coreProperties>
</file>