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DEBE3-5CEB-4E16-A170-0E020AA9A3A6}" type="datetimeFigureOut">
              <a:rPr lang="en-AU" smtClean="0"/>
              <a:t>30/09/2012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A7C12-8B5E-471E-A8E1-E51640366CD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DEBE3-5CEB-4E16-A170-0E020AA9A3A6}" type="datetimeFigureOut">
              <a:rPr lang="en-AU" smtClean="0"/>
              <a:t>30/09/2012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A7C12-8B5E-471E-A8E1-E51640366CD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DEBE3-5CEB-4E16-A170-0E020AA9A3A6}" type="datetimeFigureOut">
              <a:rPr lang="en-AU" smtClean="0"/>
              <a:t>30/09/2012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A7C12-8B5E-471E-A8E1-E51640366CD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DEBE3-5CEB-4E16-A170-0E020AA9A3A6}" type="datetimeFigureOut">
              <a:rPr lang="en-AU" smtClean="0"/>
              <a:t>30/09/2012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A7C12-8B5E-471E-A8E1-E51640366CD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DEBE3-5CEB-4E16-A170-0E020AA9A3A6}" type="datetimeFigureOut">
              <a:rPr lang="en-AU" smtClean="0"/>
              <a:t>30/09/2012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A7C12-8B5E-471E-A8E1-E51640366CD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DEBE3-5CEB-4E16-A170-0E020AA9A3A6}" type="datetimeFigureOut">
              <a:rPr lang="en-AU" smtClean="0"/>
              <a:t>30/09/2012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A7C12-8B5E-471E-A8E1-E51640366CD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DEBE3-5CEB-4E16-A170-0E020AA9A3A6}" type="datetimeFigureOut">
              <a:rPr lang="en-AU" smtClean="0"/>
              <a:t>30/09/2012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A7C12-8B5E-471E-A8E1-E51640366CD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DEBE3-5CEB-4E16-A170-0E020AA9A3A6}" type="datetimeFigureOut">
              <a:rPr lang="en-AU" smtClean="0"/>
              <a:t>30/09/2012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A7C12-8B5E-471E-A8E1-E51640366CD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DEBE3-5CEB-4E16-A170-0E020AA9A3A6}" type="datetimeFigureOut">
              <a:rPr lang="en-AU" smtClean="0"/>
              <a:t>30/09/2012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A7C12-8B5E-471E-A8E1-E51640366CD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DEBE3-5CEB-4E16-A170-0E020AA9A3A6}" type="datetimeFigureOut">
              <a:rPr lang="en-AU" smtClean="0"/>
              <a:t>30/09/2012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A7C12-8B5E-471E-A8E1-E51640366CD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DEBE3-5CEB-4E16-A170-0E020AA9A3A6}" type="datetimeFigureOut">
              <a:rPr lang="en-AU" smtClean="0"/>
              <a:t>30/09/2012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A7C12-8B5E-471E-A8E1-E51640366CD4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8DEBE3-5CEB-4E16-A170-0E020AA9A3A6}" type="datetimeFigureOut">
              <a:rPr lang="en-AU" smtClean="0"/>
              <a:t>30/09/2012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1A7C12-8B5E-471E-A8E1-E51640366CD4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U%20Kyaw%20Naing\Documents\Video%20Lesson%20JPG\G015-2%20(E205%20Part%201)\Page%20215.mp3" TargetMode="Externa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UNP001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7214"/>
            <a:ext cx="9144000" cy="6803571"/>
          </a:xfrm>
          <a:prstGeom prst="rect">
            <a:avLst/>
          </a:prstGeom>
        </p:spPr>
      </p:pic>
      <p:pic>
        <p:nvPicPr>
          <p:cNvPr id="5" name="Page 215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684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1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 Kyaw Naing</dc:creator>
  <cp:lastModifiedBy>U Kyaw Naing</cp:lastModifiedBy>
  <cp:revision>1</cp:revision>
  <dcterms:created xsi:type="dcterms:W3CDTF">2012-09-30T12:44:24Z</dcterms:created>
  <dcterms:modified xsi:type="dcterms:W3CDTF">2012-09-30T12:45:24Z</dcterms:modified>
</cp:coreProperties>
</file>