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1C58A2-9C62-4D0D-9105-814F04478925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63C100-0148-444C-8CD7-332818AE927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530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D5C1F-B55D-4F09-BD43-AAFB943A85DB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10034-7335-4042-8860-F7AE15F8BE3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03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9A779-4C43-433A-8DE2-B5197909F51D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3BC06-E613-4158-B5F9-56A34F6D345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8883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7D35-5A3E-490F-88F8-7F64E555A1BE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14FA-1FB2-408B-9586-78323B45A2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9166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F63DF4-E0CF-4F35-A30A-5387ABB5DF6C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A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4DF3DF-1D72-4DC3-A249-76428D61ED1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6445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C6FEA-5655-4AE9-AEB7-7E468CE98D9B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74A3A-CA78-4303-A315-11A242C4F75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606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E7562-22DF-439F-81E9-A1A035E29C52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C899A-01A9-44B4-80CE-2A19E316ED6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5516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A96D8-81BB-4A4E-A4D0-19964E1B3A4F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990FE-D39C-4C6B-85F7-9BE91A874E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81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662DBB-B38B-4E2A-B52D-CF81BF45A435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53654E-7AC4-45BC-8643-2E1D081D74D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463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6AC85-61A5-4681-9C0A-2FA358F1D441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7763-14BF-497D-AB39-C67CD8D089B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980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2500E6-EA40-4719-90F1-9341AFBD017C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DA69CB-50FA-4D46-ABF1-6ACBD18509F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908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770E7B5-EF05-45F4-8DC9-CA3D4B2BF523}" type="datetimeFigureOut">
              <a:rPr lang="en-AU"/>
              <a:pPr>
                <a:defRPr/>
              </a:pPr>
              <a:t>13/03/2014</a:t>
            </a:fld>
            <a:endParaRPr lang="en-A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46E89E1-DE58-4864-9B68-F78628599EC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87" r:id="rId2"/>
    <p:sldLayoutId id="2147483795" r:id="rId3"/>
    <p:sldLayoutId id="2147483788" r:id="rId4"/>
    <p:sldLayoutId id="2147483789" r:id="rId5"/>
    <p:sldLayoutId id="2147483790" r:id="rId6"/>
    <p:sldLayoutId id="2147483796" r:id="rId7"/>
    <p:sldLayoutId id="2147483791" r:id="rId8"/>
    <p:sldLayoutId id="2147483797" r:id="rId9"/>
    <p:sldLayoutId id="2147483792" r:id="rId10"/>
    <p:sldLayoutId id="21474837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3.pn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5.png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5.png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5.pn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5.png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5.png"/><Relationship Id="rId4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5.png"/><Relationship Id="rId4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5.png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5.png"/><Relationship Id="rId4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5.png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5" Type="http://schemas.openxmlformats.org/officeDocument/2006/relationships/image" Target="../media/image5.png"/><Relationship Id="rId4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5" Type="http://schemas.openxmlformats.org/officeDocument/2006/relationships/image" Target="../media/image5.png"/><Relationship Id="rId4" Type="http://schemas.openxmlformats.org/officeDocument/2006/relationships/image" Target="../media/image2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5" Type="http://schemas.openxmlformats.org/officeDocument/2006/relationships/image" Target="../media/image5.png"/><Relationship Id="rId4" Type="http://schemas.openxmlformats.org/officeDocument/2006/relationships/image" Target="../media/image2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5" Type="http://schemas.openxmlformats.org/officeDocument/2006/relationships/image" Target="../media/image5.png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5" Type="http://schemas.openxmlformats.org/officeDocument/2006/relationships/image" Target="../media/image5.png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5" Type="http://schemas.openxmlformats.org/officeDocument/2006/relationships/image" Target="../media/image5.png"/><Relationship Id="rId4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5" Type="http://schemas.openxmlformats.org/officeDocument/2006/relationships/image" Target="../media/image5.png"/><Relationship Id="rId4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5" Type="http://schemas.openxmlformats.org/officeDocument/2006/relationships/image" Target="../media/image5.png"/><Relationship Id="rId4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5" Type="http://schemas.openxmlformats.org/officeDocument/2006/relationships/image" Target="../media/image5.png"/><Relationship Id="rId4" Type="http://schemas.openxmlformats.org/officeDocument/2006/relationships/image" Target="../media/image3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5" Type="http://schemas.openxmlformats.org/officeDocument/2006/relationships/image" Target="../media/image5.png"/><Relationship Id="rId4" Type="http://schemas.openxmlformats.org/officeDocument/2006/relationships/image" Target="../media/image35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5" Type="http://schemas.openxmlformats.org/officeDocument/2006/relationships/image" Target="../media/image5.png"/><Relationship Id="rId4" Type="http://schemas.openxmlformats.org/officeDocument/2006/relationships/image" Target="../media/image3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5" Type="http://schemas.openxmlformats.org/officeDocument/2006/relationships/image" Target="../media/image5.png"/><Relationship Id="rId4" Type="http://schemas.openxmlformats.org/officeDocument/2006/relationships/image" Target="../media/image3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5" Type="http://schemas.openxmlformats.org/officeDocument/2006/relationships/image" Target="../media/image3.png"/><Relationship Id="rId4" Type="http://schemas.openxmlformats.org/officeDocument/2006/relationships/image" Target="../media/image3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5" Type="http://schemas.openxmlformats.org/officeDocument/2006/relationships/image" Target="../media/image5.png"/><Relationship Id="rId4" Type="http://schemas.openxmlformats.org/officeDocument/2006/relationships/image" Target="../media/image3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5" Type="http://schemas.openxmlformats.org/officeDocument/2006/relationships/image" Target="../media/image5.png"/><Relationship Id="rId4" Type="http://schemas.openxmlformats.org/officeDocument/2006/relationships/image" Target="../media/image40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wav"/><Relationship Id="rId1" Type="http://schemas.microsoft.com/office/2007/relationships/media" Target="../media/media36.wav"/><Relationship Id="rId5" Type="http://schemas.openxmlformats.org/officeDocument/2006/relationships/image" Target="../media/image5.png"/><Relationship Id="rId4" Type="http://schemas.openxmlformats.org/officeDocument/2006/relationships/image" Target="../media/image4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5" Type="http://schemas.openxmlformats.org/officeDocument/2006/relationships/image" Target="../media/image5.png"/><Relationship Id="rId4" Type="http://schemas.openxmlformats.org/officeDocument/2006/relationships/image" Target="../media/image4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wav"/><Relationship Id="rId1" Type="http://schemas.microsoft.com/office/2007/relationships/media" Target="../media/media38.wav"/><Relationship Id="rId5" Type="http://schemas.openxmlformats.org/officeDocument/2006/relationships/image" Target="../media/image5.png"/><Relationship Id="rId4" Type="http://schemas.openxmlformats.org/officeDocument/2006/relationships/image" Target="../media/image4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5" Type="http://schemas.openxmlformats.org/officeDocument/2006/relationships/image" Target="../media/image5.png"/><Relationship Id="rId4" Type="http://schemas.openxmlformats.org/officeDocument/2006/relationships/image" Target="../media/image4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wav"/><Relationship Id="rId1" Type="http://schemas.microsoft.com/office/2007/relationships/media" Target="../media/media40.wav"/><Relationship Id="rId5" Type="http://schemas.openxmlformats.org/officeDocument/2006/relationships/image" Target="../media/image5.png"/><Relationship Id="rId4" Type="http://schemas.openxmlformats.org/officeDocument/2006/relationships/image" Target="../media/image4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wav"/><Relationship Id="rId1" Type="http://schemas.microsoft.com/office/2007/relationships/media" Target="../media/media41.wav"/><Relationship Id="rId5" Type="http://schemas.openxmlformats.org/officeDocument/2006/relationships/image" Target="../media/image5.png"/><Relationship Id="rId4" Type="http://schemas.openxmlformats.org/officeDocument/2006/relationships/image" Target="../media/image4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wav"/><Relationship Id="rId1" Type="http://schemas.microsoft.com/office/2007/relationships/media" Target="../media/media42.wav"/><Relationship Id="rId5" Type="http://schemas.openxmlformats.org/officeDocument/2006/relationships/image" Target="../media/image5.png"/><Relationship Id="rId4" Type="http://schemas.openxmlformats.org/officeDocument/2006/relationships/image" Target="../media/image4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wav"/><Relationship Id="rId1" Type="http://schemas.microsoft.com/office/2007/relationships/media" Target="../media/media43.wav"/><Relationship Id="rId5" Type="http://schemas.openxmlformats.org/officeDocument/2006/relationships/image" Target="../media/image3.png"/><Relationship Id="rId4" Type="http://schemas.openxmlformats.org/officeDocument/2006/relationships/image" Target="../media/image4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wav"/><Relationship Id="rId1" Type="http://schemas.microsoft.com/office/2007/relationships/media" Target="../media/media44.wav"/><Relationship Id="rId5" Type="http://schemas.openxmlformats.org/officeDocument/2006/relationships/image" Target="../media/image3.png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3.png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3.png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3.pn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3.png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23850" y="620713"/>
            <a:ext cx="8140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b="1" u="sng">
                <a:solidFill>
                  <a:srgbClr val="FF0000"/>
                </a:solidFill>
                <a:latin typeface="Verdana" pitchFamily="34" charset="0"/>
              </a:rPr>
              <a:t>(2) Current energy storage technologies  &amp; their applications</a:t>
            </a: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8497887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8144" y="53403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6250"/>
            <a:ext cx="8207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76475"/>
            <a:ext cx="820896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8064" y="501317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35183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97200"/>
            <a:ext cx="85693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6173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3591"/>
            <a:ext cx="8424862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684213" y="4724400"/>
            <a:ext cx="8064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AU" sz="2400">
                <a:solidFill>
                  <a:srgbClr val="FF0000"/>
                </a:solidFill>
                <a:latin typeface="Verdana" pitchFamily="34" charset="0"/>
              </a:rPr>
              <a:t>Frequency Regulation</a:t>
            </a:r>
          </a:p>
          <a:p>
            <a:pPr eaLnBrk="1" hangingPunct="1">
              <a:buFont typeface="Arial" charset="0"/>
              <a:buChar char="•"/>
            </a:pPr>
            <a:r>
              <a:rPr lang="en-AU" sz="2400">
                <a:solidFill>
                  <a:srgbClr val="FF0000"/>
                </a:solidFill>
                <a:latin typeface="Verdana" pitchFamily="34" charset="0"/>
              </a:rPr>
              <a:t>Steady State Power Frequency Characteristics</a:t>
            </a:r>
          </a:p>
          <a:p>
            <a:pPr eaLnBrk="1" hangingPunct="1">
              <a:buFont typeface="Arial" charset="0"/>
              <a:buChar char="•"/>
            </a:pPr>
            <a:r>
              <a:rPr lang="en-AU" sz="2400">
                <a:solidFill>
                  <a:srgbClr val="FF0000"/>
                </a:solidFill>
                <a:latin typeface="Verdana" pitchFamily="34" charset="0"/>
              </a:rPr>
              <a:t>Tertiary Frequency Regulation</a:t>
            </a:r>
          </a:p>
          <a:p>
            <a:pPr eaLnBrk="1" hangingPunct="1">
              <a:buFont typeface="Arial" charset="0"/>
              <a:buChar char="•"/>
            </a:pPr>
            <a:r>
              <a:rPr lang="en-AU" sz="2400">
                <a:solidFill>
                  <a:srgbClr val="FF0000"/>
                </a:solidFill>
                <a:latin typeface="Verdana" pitchFamily="34" charset="0"/>
              </a:rPr>
              <a:t>Restoration of Network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868" y="37391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864235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47251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9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42486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16338"/>
            <a:ext cx="84248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22744" y="50514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82804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61367" y="49244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8280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98913" y="46370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864076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2160" y="44371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611188" y="476250"/>
            <a:ext cx="61214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>
                <a:solidFill>
                  <a:srgbClr val="FF0000"/>
                </a:solidFill>
                <a:latin typeface="Verdana" pitchFamily="34" charset="0"/>
              </a:rPr>
              <a:t>ENERGY STORAGE IN DISTRIBUTION NETWORKS</a:t>
            </a:r>
          </a:p>
          <a:p>
            <a:pPr eaLnBrk="1" hangingPunct="1"/>
            <a:endParaRPr lang="en-AU">
              <a:latin typeface="Verdana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>
                <a:solidFill>
                  <a:srgbClr val="0070C0"/>
                </a:solidFill>
                <a:latin typeface="Verdana" pitchFamily="34" charset="0"/>
              </a:rPr>
              <a:t>Emergency power</a:t>
            </a:r>
          </a:p>
          <a:p>
            <a:pPr eaLnBrk="1" hangingPunct="1"/>
            <a:endParaRPr lang="en-AU">
              <a:solidFill>
                <a:srgbClr val="0070C0"/>
              </a:solidFill>
              <a:latin typeface="Verdana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>
                <a:solidFill>
                  <a:srgbClr val="0070C0"/>
                </a:solidFill>
                <a:latin typeface="Verdana" pitchFamily="34" charset="0"/>
              </a:rPr>
              <a:t>Load smoothing</a:t>
            </a:r>
          </a:p>
          <a:p>
            <a:pPr eaLnBrk="1" hangingPunct="1"/>
            <a:endParaRPr lang="en-AU">
              <a:latin typeface="Verdana" pitchFamily="34" charset="0"/>
            </a:endParaRPr>
          </a:p>
          <a:p>
            <a:pPr eaLnBrk="1" hangingPunct="1"/>
            <a:endParaRPr lang="en-AU">
              <a:latin typeface="Verdana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55800"/>
            <a:ext cx="7848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018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8424862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6136" y="55492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3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82804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76056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920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52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889317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4088" y="57165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7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8497888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6" y="530120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539750" y="1196975"/>
            <a:ext cx="74168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AU" sz="3200">
                <a:solidFill>
                  <a:srgbClr val="FF0000"/>
                </a:solidFill>
                <a:latin typeface="Verdana" pitchFamily="34" charset="0"/>
              </a:rPr>
              <a:t>Energy Storage for retailers</a:t>
            </a:r>
          </a:p>
          <a:p>
            <a:pPr eaLnBrk="1" hangingPunct="1">
              <a:buFont typeface="Arial" charset="0"/>
              <a:buChar char="•"/>
            </a:pPr>
            <a:endParaRPr lang="en-AU" sz="320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 sz="3200">
                <a:solidFill>
                  <a:srgbClr val="FF0000"/>
                </a:solidFill>
                <a:latin typeface="Verdana" pitchFamily="34" charset="0"/>
              </a:rPr>
              <a:t>Energy storage to secure the cost of sourcing</a:t>
            </a:r>
          </a:p>
          <a:p>
            <a:pPr eaLnBrk="1" hangingPunct="1">
              <a:buFont typeface="Arial" charset="0"/>
              <a:buChar char="•"/>
            </a:pPr>
            <a:endParaRPr lang="en-AU" sz="320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 sz="3200">
                <a:solidFill>
                  <a:srgbClr val="FF0000"/>
                </a:solidFill>
                <a:latin typeface="Verdana" pitchFamily="34" charset="0"/>
              </a:rPr>
              <a:t>Energy storage for consumers</a:t>
            </a:r>
          </a:p>
          <a:p>
            <a:pPr eaLnBrk="1" hangingPunct="1">
              <a:buFont typeface="Arial" charset="0"/>
              <a:buChar char="•"/>
            </a:pPr>
            <a:endParaRPr lang="en-AU" sz="320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AU" sz="3200">
                <a:solidFill>
                  <a:srgbClr val="FF0000"/>
                </a:solidFill>
                <a:latin typeface="Verdana" pitchFamily="34" charset="0"/>
              </a:rPr>
              <a:t>Energy storage for quality &amp; continuity of supply</a:t>
            </a:r>
          </a:p>
          <a:p>
            <a:pPr eaLnBrk="1" hangingPunct="1"/>
            <a:endParaRPr lang="en-AU">
              <a:latin typeface="Verdana" pitchFamily="34" charset="0"/>
            </a:endParaRPr>
          </a:p>
          <a:p>
            <a:pPr eaLnBrk="1" hangingPunct="1"/>
            <a:r>
              <a:rPr lang="en-AU">
                <a:latin typeface="Verdana" pitchFamily="34" charset="0"/>
              </a:rPr>
              <a:t> 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1324" y="515719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36613"/>
            <a:ext cx="8424863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2331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49275"/>
            <a:ext cx="6626225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44371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04813"/>
            <a:ext cx="6769100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7988" y="38610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52513"/>
            <a:ext cx="84963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16016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25538"/>
            <a:ext cx="82804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4128" y="52847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8353425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30120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65175"/>
            <a:ext cx="80645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562211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20713"/>
            <a:ext cx="82804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8208963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9113" y="53732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424863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335676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82804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41438"/>
            <a:ext cx="8208963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39431" y="52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7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20713"/>
            <a:ext cx="82804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60039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36613"/>
            <a:ext cx="87852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2771775" y="333375"/>
            <a:ext cx="5472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>
                <a:solidFill>
                  <a:srgbClr val="FF0000"/>
                </a:solidFill>
              </a:rPr>
              <a:t>Pressurised Hydrogen Storage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54117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0713"/>
            <a:ext cx="8351838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92150"/>
            <a:ext cx="835183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4969" y="56610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8208962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4048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8135937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3732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84963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51537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835342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37197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820737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2160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08050"/>
            <a:ext cx="86407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515719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492125"/>
            <a:ext cx="5730875" cy="587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15719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258888" y="5732463"/>
            <a:ext cx="470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>
                <a:latin typeface="Verdana" pitchFamily="34" charset="0"/>
              </a:rPr>
              <a:t>Read--- Special Case Pulsating System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54927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5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896461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20072" y="542766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52513"/>
            <a:ext cx="83534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2160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08050"/>
            <a:ext cx="828040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0272" y="429309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82804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2200" y="53272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258</TotalTime>
  <Words>66</Words>
  <Application>Microsoft Office PowerPoint</Application>
  <PresentationFormat>On-screen Show (4:3)</PresentationFormat>
  <Paragraphs>21</Paragraphs>
  <Slides>44</Slides>
  <Notes>0</Notes>
  <HiddenSlides>0</HiddenSlides>
  <MMClips>44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Aspect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TAFE SYDNEY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ukyawnaing</dc:creator>
  <cp:lastModifiedBy>ukyawnaing</cp:lastModifiedBy>
  <cp:revision>79</cp:revision>
  <dcterms:created xsi:type="dcterms:W3CDTF">2014-01-29T00:10:14Z</dcterms:created>
  <dcterms:modified xsi:type="dcterms:W3CDTF">2014-03-13T01:24:16Z</dcterms:modified>
</cp:coreProperties>
</file>