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66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4" r:id="rId39"/>
    <p:sldId id="295" r:id="rId40"/>
    <p:sldId id="296" r:id="rId41"/>
    <p:sldId id="293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5" r:id="rId79"/>
    <p:sldId id="340" r:id="rId80"/>
    <p:sldId id="336" r:id="rId81"/>
    <p:sldId id="337" r:id="rId82"/>
    <p:sldId id="334" r:id="rId83"/>
    <p:sldId id="341" r:id="rId84"/>
    <p:sldId id="342" r:id="rId85"/>
    <p:sldId id="343" r:id="rId86"/>
    <p:sldId id="344" r:id="rId87"/>
    <p:sldId id="345" r:id="rId88"/>
    <p:sldId id="346" r:id="rId89"/>
    <p:sldId id="347" r:id="rId90"/>
    <p:sldId id="348" r:id="rId91"/>
    <p:sldId id="349" r:id="rId92"/>
    <p:sldId id="350" r:id="rId93"/>
    <p:sldId id="351" r:id="rId94"/>
    <p:sldId id="352" r:id="rId95"/>
    <p:sldId id="353" r:id="rId96"/>
    <p:sldId id="354" r:id="rId97"/>
    <p:sldId id="355" r:id="rId98"/>
    <p:sldId id="325" r:id="rId99"/>
    <p:sldId id="356" r:id="rId100"/>
    <p:sldId id="357" r:id="rId101"/>
    <p:sldId id="358" r:id="rId102"/>
    <p:sldId id="359" r:id="rId103"/>
    <p:sldId id="360" r:id="rId104"/>
    <p:sldId id="361" r:id="rId105"/>
    <p:sldId id="362" r:id="rId106"/>
    <p:sldId id="363" r:id="rId107"/>
    <p:sldId id="364" r:id="rId108"/>
    <p:sldId id="365" r:id="rId109"/>
    <p:sldId id="366" r:id="rId110"/>
    <p:sldId id="367" r:id="rId111"/>
    <p:sldId id="368" r:id="rId112"/>
    <p:sldId id="369" r:id="rId113"/>
    <p:sldId id="370" r:id="rId114"/>
    <p:sldId id="371" r:id="rId115"/>
    <p:sldId id="372" r:id="rId116"/>
    <p:sldId id="373" r:id="rId117"/>
    <p:sldId id="374" r:id="rId118"/>
    <p:sldId id="375" r:id="rId119"/>
    <p:sldId id="376" r:id="rId120"/>
    <p:sldId id="377" r:id="rId121"/>
    <p:sldId id="382" r:id="rId122"/>
    <p:sldId id="378" r:id="rId123"/>
    <p:sldId id="379" r:id="rId124"/>
    <p:sldId id="380" r:id="rId125"/>
    <p:sldId id="381" r:id="rId126"/>
    <p:sldId id="383" r:id="rId127"/>
    <p:sldId id="384" r:id="rId128"/>
    <p:sldId id="385" r:id="rId129"/>
    <p:sldId id="386" r:id="rId130"/>
    <p:sldId id="387" r:id="rId131"/>
    <p:sldId id="388" r:id="rId132"/>
    <p:sldId id="389" r:id="rId133"/>
    <p:sldId id="390" r:id="rId134"/>
    <p:sldId id="391" r:id="rId135"/>
    <p:sldId id="392" r:id="rId136"/>
    <p:sldId id="393" r:id="rId137"/>
    <p:sldId id="394" r:id="rId138"/>
    <p:sldId id="395" r:id="rId139"/>
    <p:sldId id="396" r:id="rId140"/>
    <p:sldId id="397" r:id="rId141"/>
    <p:sldId id="398" r:id="rId142"/>
    <p:sldId id="399" r:id="rId143"/>
    <p:sldId id="400" r:id="rId144"/>
    <p:sldId id="401" r:id="rId145"/>
    <p:sldId id="402" r:id="rId146"/>
    <p:sldId id="403" r:id="rId147"/>
    <p:sldId id="404" r:id="rId148"/>
    <p:sldId id="405" r:id="rId149"/>
    <p:sldId id="406" r:id="rId150"/>
    <p:sldId id="407" r:id="rId151"/>
    <p:sldId id="408" r:id="rId152"/>
    <p:sldId id="409" r:id="rId153"/>
    <p:sldId id="410" r:id="rId154"/>
    <p:sldId id="411" r:id="rId155"/>
    <p:sldId id="412" r:id="rId156"/>
  </p:sldIdLst>
  <p:sldSz cx="9144000" cy="6858000" type="screen4x3"/>
  <p:notesSz cx="6858000" cy="9144000"/>
  <p:custDataLst>
    <p:tags r:id="rId15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slide" Target="slides/slide152.xml"/><Relationship Id="rId16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tags" Target="tags/tag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B165B-07D5-4BF4-852C-00E8E83D7E50}" type="datetimeFigureOut">
              <a:rPr lang="en-AU" smtClean="0"/>
              <a:t>15/03/2014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AF1DA-D912-4803-9B61-77CF460964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6932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B165B-07D5-4BF4-852C-00E8E83D7E50}" type="datetimeFigureOut">
              <a:rPr lang="en-AU" smtClean="0"/>
              <a:t>15/03/2014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AF1DA-D912-4803-9B61-77CF460964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7522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B165B-07D5-4BF4-852C-00E8E83D7E50}" type="datetimeFigureOut">
              <a:rPr lang="en-AU" smtClean="0"/>
              <a:t>15/03/2014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AF1DA-D912-4803-9B61-77CF460964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6207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B165B-07D5-4BF4-852C-00E8E83D7E50}" type="datetimeFigureOut">
              <a:rPr lang="en-AU" smtClean="0"/>
              <a:t>15/03/2014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AF1DA-D912-4803-9B61-77CF460964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0247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B165B-07D5-4BF4-852C-00E8E83D7E50}" type="datetimeFigureOut">
              <a:rPr lang="en-AU" smtClean="0"/>
              <a:t>15/03/2014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AF1DA-D912-4803-9B61-77CF460964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2209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B165B-07D5-4BF4-852C-00E8E83D7E50}" type="datetimeFigureOut">
              <a:rPr lang="en-AU" smtClean="0"/>
              <a:t>15/03/2014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AF1DA-D912-4803-9B61-77CF460964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4591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B165B-07D5-4BF4-852C-00E8E83D7E50}" type="datetimeFigureOut">
              <a:rPr lang="en-AU" smtClean="0"/>
              <a:t>15/03/2014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AF1DA-D912-4803-9B61-77CF460964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6153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B165B-07D5-4BF4-852C-00E8E83D7E50}" type="datetimeFigureOut">
              <a:rPr lang="en-AU" smtClean="0"/>
              <a:t>15/03/2014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AF1DA-D912-4803-9B61-77CF460964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8503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B165B-07D5-4BF4-852C-00E8E83D7E50}" type="datetimeFigureOut">
              <a:rPr lang="en-AU" smtClean="0"/>
              <a:t>15/03/2014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AF1DA-D912-4803-9B61-77CF460964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6943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B165B-07D5-4BF4-852C-00E8E83D7E50}" type="datetimeFigureOut">
              <a:rPr lang="en-AU" smtClean="0"/>
              <a:t>15/03/2014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AF1DA-D912-4803-9B61-77CF460964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9879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B165B-07D5-4BF4-852C-00E8E83D7E50}" type="datetimeFigureOut">
              <a:rPr lang="en-AU" smtClean="0"/>
              <a:t>15/03/2014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8AF1DA-D912-4803-9B61-77CF460964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8180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B165B-07D5-4BF4-852C-00E8E83D7E50}" type="datetimeFigureOut">
              <a:rPr lang="en-AU" smtClean="0"/>
              <a:t>15/03/2014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AF1DA-D912-4803-9B61-77CF460964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8894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1.wav"/><Relationship Id="rId1" Type="http://schemas.microsoft.com/office/2007/relationships/media" Target="../media/media101.wav"/><Relationship Id="rId6" Type="http://schemas.openxmlformats.org/officeDocument/2006/relationships/image" Target="../media/image3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2.wav"/><Relationship Id="rId1" Type="http://schemas.microsoft.com/office/2007/relationships/media" Target="../media/media102.wav"/><Relationship Id="rId5" Type="http://schemas.openxmlformats.org/officeDocument/2006/relationships/image" Target="../media/image3.png"/><Relationship Id="rId4" Type="http://schemas.openxmlformats.org/officeDocument/2006/relationships/image" Target="../media/image90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3.wav"/><Relationship Id="rId1" Type="http://schemas.microsoft.com/office/2007/relationships/media" Target="../media/media103.wav"/><Relationship Id="rId5" Type="http://schemas.openxmlformats.org/officeDocument/2006/relationships/image" Target="../media/image3.png"/><Relationship Id="rId4" Type="http://schemas.openxmlformats.org/officeDocument/2006/relationships/image" Target="../media/image91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4.wav"/><Relationship Id="rId1" Type="http://schemas.microsoft.com/office/2007/relationships/media" Target="../media/media104.wav"/><Relationship Id="rId5" Type="http://schemas.openxmlformats.org/officeDocument/2006/relationships/image" Target="../media/image3.png"/><Relationship Id="rId4" Type="http://schemas.openxmlformats.org/officeDocument/2006/relationships/image" Target="../media/image92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5.wav"/><Relationship Id="rId1" Type="http://schemas.microsoft.com/office/2007/relationships/media" Target="../media/media105.wav"/><Relationship Id="rId5" Type="http://schemas.openxmlformats.org/officeDocument/2006/relationships/image" Target="../media/image3.png"/><Relationship Id="rId4" Type="http://schemas.openxmlformats.org/officeDocument/2006/relationships/image" Target="../media/image93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6.wav"/><Relationship Id="rId1" Type="http://schemas.microsoft.com/office/2007/relationships/media" Target="../media/media106.wav"/><Relationship Id="rId5" Type="http://schemas.openxmlformats.org/officeDocument/2006/relationships/image" Target="../media/image45.png"/><Relationship Id="rId4" Type="http://schemas.openxmlformats.org/officeDocument/2006/relationships/image" Target="../media/image94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7.wav"/><Relationship Id="rId1" Type="http://schemas.microsoft.com/office/2007/relationships/media" Target="../media/media107.wav"/><Relationship Id="rId5" Type="http://schemas.openxmlformats.org/officeDocument/2006/relationships/image" Target="../media/image3.png"/><Relationship Id="rId4" Type="http://schemas.openxmlformats.org/officeDocument/2006/relationships/image" Target="../media/image95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8.wav"/><Relationship Id="rId1" Type="http://schemas.microsoft.com/office/2007/relationships/media" Target="../media/media108.wav"/><Relationship Id="rId5" Type="http://schemas.openxmlformats.org/officeDocument/2006/relationships/image" Target="../media/image45.png"/><Relationship Id="rId4" Type="http://schemas.openxmlformats.org/officeDocument/2006/relationships/image" Target="../media/image96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9.wav"/><Relationship Id="rId1" Type="http://schemas.microsoft.com/office/2007/relationships/media" Target="../media/media109.wav"/><Relationship Id="rId5" Type="http://schemas.openxmlformats.org/officeDocument/2006/relationships/image" Target="../media/image3.png"/><Relationship Id="rId4" Type="http://schemas.openxmlformats.org/officeDocument/2006/relationships/image" Target="../media/image97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0.wav"/><Relationship Id="rId1" Type="http://schemas.microsoft.com/office/2007/relationships/media" Target="../media/media110.wav"/><Relationship Id="rId6" Type="http://schemas.openxmlformats.org/officeDocument/2006/relationships/image" Target="../media/image45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12.wav"/><Relationship Id="rId7" Type="http://schemas.openxmlformats.org/officeDocument/2006/relationships/image" Target="../media/image1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2.wav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1.wav"/><Relationship Id="rId1" Type="http://schemas.microsoft.com/office/2007/relationships/media" Target="../media/media111.wav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2.wav"/><Relationship Id="rId1" Type="http://schemas.microsoft.com/office/2007/relationships/media" Target="../media/media112.wav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3.wav"/><Relationship Id="rId1" Type="http://schemas.microsoft.com/office/2007/relationships/media" Target="../media/media113.wav"/><Relationship Id="rId5" Type="http://schemas.openxmlformats.org/officeDocument/2006/relationships/image" Target="../media/image101.png"/><Relationship Id="rId4" Type="http://schemas.openxmlformats.org/officeDocument/2006/relationships/image" Target="../media/image104.pn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4.wav"/><Relationship Id="rId1" Type="http://schemas.microsoft.com/office/2007/relationships/media" Target="../media/media114.wav"/><Relationship Id="rId5" Type="http://schemas.openxmlformats.org/officeDocument/2006/relationships/image" Target="../media/image101.png"/><Relationship Id="rId4" Type="http://schemas.openxmlformats.org/officeDocument/2006/relationships/image" Target="../media/image105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5.wav"/><Relationship Id="rId1" Type="http://schemas.microsoft.com/office/2007/relationships/media" Target="../media/media115.wav"/><Relationship Id="rId5" Type="http://schemas.openxmlformats.org/officeDocument/2006/relationships/image" Target="../media/image1.png"/><Relationship Id="rId4" Type="http://schemas.openxmlformats.org/officeDocument/2006/relationships/image" Target="../media/image106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6.wav"/><Relationship Id="rId1" Type="http://schemas.microsoft.com/office/2007/relationships/media" Target="../media/media116.wav"/><Relationship Id="rId5" Type="http://schemas.openxmlformats.org/officeDocument/2006/relationships/image" Target="../media/image1.png"/><Relationship Id="rId4" Type="http://schemas.openxmlformats.org/officeDocument/2006/relationships/image" Target="../media/image107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7.wav"/><Relationship Id="rId1" Type="http://schemas.microsoft.com/office/2007/relationships/media" Target="../media/media117.wav"/><Relationship Id="rId5" Type="http://schemas.openxmlformats.org/officeDocument/2006/relationships/image" Target="../media/image1.png"/><Relationship Id="rId4" Type="http://schemas.openxmlformats.org/officeDocument/2006/relationships/image" Target="../media/image108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8.wav"/><Relationship Id="rId1" Type="http://schemas.microsoft.com/office/2007/relationships/media" Target="../media/media118.wav"/><Relationship Id="rId5" Type="http://schemas.openxmlformats.org/officeDocument/2006/relationships/image" Target="../media/image1.png"/><Relationship Id="rId4" Type="http://schemas.openxmlformats.org/officeDocument/2006/relationships/image" Target="../media/image109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9.wav"/><Relationship Id="rId1" Type="http://schemas.microsoft.com/office/2007/relationships/media" Target="../media/media119.wav"/><Relationship Id="rId5" Type="http://schemas.openxmlformats.org/officeDocument/2006/relationships/image" Target="../media/image1.png"/><Relationship Id="rId4" Type="http://schemas.openxmlformats.org/officeDocument/2006/relationships/image" Target="../media/image110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0.wav"/><Relationship Id="rId1" Type="http://schemas.microsoft.com/office/2007/relationships/media" Target="../media/media120.wav"/><Relationship Id="rId5" Type="http://schemas.openxmlformats.org/officeDocument/2006/relationships/image" Target="../media/image1.png"/><Relationship Id="rId4" Type="http://schemas.openxmlformats.org/officeDocument/2006/relationships/image" Target="../media/image1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4" Type="http://schemas.openxmlformats.org/officeDocument/2006/relationships/image" Target="../media/image1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1.wav"/><Relationship Id="rId1" Type="http://schemas.microsoft.com/office/2007/relationships/media" Target="../media/media121.wav"/><Relationship Id="rId6" Type="http://schemas.openxmlformats.org/officeDocument/2006/relationships/image" Target="../media/image1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2.wav"/><Relationship Id="rId1" Type="http://schemas.microsoft.com/office/2007/relationships/media" Target="../media/media122.wav"/><Relationship Id="rId5" Type="http://schemas.openxmlformats.org/officeDocument/2006/relationships/image" Target="../media/image1.png"/><Relationship Id="rId4" Type="http://schemas.openxmlformats.org/officeDocument/2006/relationships/image" Target="../media/image114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3.wav"/><Relationship Id="rId1" Type="http://schemas.microsoft.com/office/2007/relationships/media" Target="../media/media123.wav"/><Relationship Id="rId5" Type="http://schemas.openxmlformats.org/officeDocument/2006/relationships/image" Target="../media/image1.png"/><Relationship Id="rId4" Type="http://schemas.openxmlformats.org/officeDocument/2006/relationships/image" Target="../media/image115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4.wav"/><Relationship Id="rId1" Type="http://schemas.microsoft.com/office/2007/relationships/media" Target="../media/media124.wav"/><Relationship Id="rId5" Type="http://schemas.openxmlformats.org/officeDocument/2006/relationships/image" Target="../media/image1.png"/><Relationship Id="rId4" Type="http://schemas.openxmlformats.org/officeDocument/2006/relationships/image" Target="../media/image116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5.wav"/><Relationship Id="rId1" Type="http://schemas.microsoft.com/office/2007/relationships/media" Target="../media/media125.wav"/><Relationship Id="rId5" Type="http://schemas.openxmlformats.org/officeDocument/2006/relationships/image" Target="../media/image1.png"/><Relationship Id="rId4" Type="http://schemas.openxmlformats.org/officeDocument/2006/relationships/image" Target="../media/image117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6.wav"/><Relationship Id="rId1" Type="http://schemas.microsoft.com/office/2007/relationships/media" Target="../media/media126.wav"/><Relationship Id="rId5" Type="http://schemas.openxmlformats.org/officeDocument/2006/relationships/image" Target="../media/image1.png"/><Relationship Id="rId4" Type="http://schemas.openxmlformats.org/officeDocument/2006/relationships/image" Target="../media/image118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7.wav"/><Relationship Id="rId1" Type="http://schemas.microsoft.com/office/2007/relationships/media" Target="../media/media127.wav"/><Relationship Id="rId5" Type="http://schemas.openxmlformats.org/officeDocument/2006/relationships/image" Target="../media/image1.png"/><Relationship Id="rId4" Type="http://schemas.openxmlformats.org/officeDocument/2006/relationships/image" Target="../media/image119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8.wav"/><Relationship Id="rId1" Type="http://schemas.microsoft.com/office/2007/relationships/media" Target="../media/media128.wav"/><Relationship Id="rId5" Type="http://schemas.openxmlformats.org/officeDocument/2006/relationships/image" Target="../media/image1.png"/><Relationship Id="rId4" Type="http://schemas.openxmlformats.org/officeDocument/2006/relationships/image" Target="../media/image120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9.wav"/><Relationship Id="rId1" Type="http://schemas.microsoft.com/office/2007/relationships/media" Target="../media/media129.wav"/><Relationship Id="rId5" Type="http://schemas.openxmlformats.org/officeDocument/2006/relationships/image" Target="../media/image1.png"/><Relationship Id="rId4" Type="http://schemas.openxmlformats.org/officeDocument/2006/relationships/image" Target="../media/image121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0.wav"/><Relationship Id="rId1" Type="http://schemas.microsoft.com/office/2007/relationships/media" Target="../media/media130.wav"/><Relationship Id="rId5" Type="http://schemas.openxmlformats.org/officeDocument/2006/relationships/image" Target="../media/image1.png"/><Relationship Id="rId4" Type="http://schemas.openxmlformats.org/officeDocument/2006/relationships/image" Target="../media/image1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1.wav"/><Relationship Id="rId1" Type="http://schemas.microsoft.com/office/2007/relationships/media" Target="../media/media131.wav"/><Relationship Id="rId5" Type="http://schemas.openxmlformats.org/officeDocument/2006/relationships/image" Target="../media/image1.png"/><Relationship Id="rId4" Type="http://schemas.openxmlformats.org/officeDocument/2006/relationships/image" Target="../media/image123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2.wav"/><Relationship Id="rId1" Type="http://schemas.microsoft.com/office/2007/relationships/media" Target="../media/media132.wav"/><Relationship Id="rId5" Type="http://schemas.openxmlformats.org/officeDocument/2006/relationships/image" Target="../media/image1.png"/><Relationship Id="rId4" Type="http://schemas.openxmlformats.org/officeDocument/2006/relationships/image" Target="../media/image124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3.wav"/><Relationship Id="rId1" Type="http://schemas.microsoft.com/office/2007/relationships/media" Target="../media/media133.wav"/><Relationship Id="rId5" Type="http://schemas.openxmlformats.org/officeDocument/2006/relationships/image" Target="../media/image1.png"/><Relationship Id="rId4" Type="http://schemas.openxmlformats.org/officeDocument/2006/relationships/image" Target="../media/image125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4.wav"/><Relationship Id="rId1" Type="http://schemas.microsoft.com/office/2007/relationships/media" Target="../media/media134.wav"/><Relationship Id="rId5" Type="http://schemas.openxmlformats.org/officeDocument/2006/relationships/image" Target="../media/image1.png"/><Relationship Id="rId4" Type="http://schemas.openxmlformats.org/officeDocument/2006/relationships/image" Target="../media/image126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5.wav"/><Relationship Id="rId1" Type="http://schemas.microsoft.com/office/2007/relationships/media" Target="../media/media135.wav"/><Relationship Id="rId5" Type="http://schemas.openxmlformats.org/officeDocument/2006/relationships/image" Target="../media/image1.png"/><Relationship Id="rId4" Type="http://schemas.openxmlformats.org/officeDocument/2006/relationships/image" Target="../media/image127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6.wav"/><Relationship Id="rId1" Type="http://schemas.microsoft.com/office/2007/relationships/media" Target="../media/media136.wav"/><Relationship Id="rId5" Type="http://schemas.openxmlformats.org/officeDocument/2006/relationships/image" Target="../media/image1.png"/><Relationship Id="rId4" Type="http://schemas.openxmlformats.org/officeDocument/2006/relationships/image" Target="../media/image128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7.wav"/><Relationship Id="rId1" Type="http://schemas.microsoft.com/office/2007/relationships/media" Target="../media/media137.wav"/><Relationship Id="rId5" Type="http://schemas.openxmlformats.org/officeDocument/2006/relationships/image" Target="../media/image101.png"/><Relationship Id="rId4" Type="http://schemas.openxmlformats.org/officeDocument/2006/relationships/image" Target="../media/image129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8.wav"/><Relationship Id="rId1" Type="http://schemas.microsoft.com/office/2007/relationships/media" Target="../media/media138.wav"/><Relationship Id="rId6" Type="http://schemas.openxmlformats.org/officeDocument/2006/relationships/image" Target="../media/image1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9.wav"/><Relationship Id="rId1" Type="http://schemas.microsoft.com/office/2007/relationships/media" Target="../media/media139.wav"/><Relationship Id="rId5" Type="http://schemas.openxmlformats.org/officeDocument/2006/relationships/image" Target="../media/image101.png"/><Relationship Id="rId4" Type="http://schemas.openxmlformats.org/officeDocument/2006/relationships/image" Target="../media/image132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0.wav"/><Relationship Id="rId1" Type="http://schemas.microsoft.com/office/2007/relationships/media" Target="../media/media140.wav"/><Relationship Id="rId5" Type="http://schemas.openxmlformats.org/officeDocument/2006/relationships/image" Target="../media/image45.png"/><Relationship Id="rId4" Type="http://schemas.openxmlformats.org/officeDocument/2006/relationships/image" Target="../media/image1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1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1.wav"/><Relationship Id="rId1" Type="http://schemas.microsoft.com/office/2007/relationships/media" Target="../media/media141.wav"/><Relationship Id="rId5" Type="http://schemas.openxmlformats.org/officeDocument/2006/relationships/image" Target="../media/image1.png"/><Relationship Id="rId4" Type="http://schemas.openxmlformats.org/officeDocument/2006/relationships/image" Target="../media/image134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2.wav"/><Relationship Id="rId1" Type="http://schemas.microsoft.com/office/2007/relationships/media" Target="../media/media142.wav"/><Relationship Id="rId5" Type="http://schemas.openxmlformats.org/officeDocument/2006/relationships/image" Target="../media/image45.png"/><Relationship Id="rId4" Type="http://schemas.openxmlformats.org/officeDocument/2006/relationships/image" Target="../media/image135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3.wav"/><Relationship Id="rId1" Type="http://schemas.microsoft.com/office/2007/relationships/media" Target="../media/media143.wav"/><Relationship Id="rId6" Type="http://schemas.openxmlformats.org/officeDocument/2006/relationships/image" Target="../media/image103.png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4.wav"/><Relationship Id="rId1" Type="http://schemas.microsoft.com/office/2007/relationships/media" Target="../media/media144.wav"/><Relationship Id="rId5" Type="http://schemas.openxmlformats.org/officeDocument/2006/relationships/image" Target="../media/image1.png"/><Relationship Id="rId4" Type="http://schemas.openxmlformats.org/officeDocument/2006/relationships/image" Target="../media/image138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5.wav"/><Relationship Id="rId1" Type="http://schemas.microsoft.com/office/2007/relationships/media" Target="../media/media145.wav"/><Relationship Id="rId5" Type="http://schemas.openxmlformats.org/officeDocument/2006/relationships/image" Target="../media/image1.png"/><Relationship Id="rId4" Type="http://schemas.openxmlformats.org/officeDocument/2006/relationships/image" Target="../media/image139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6.wav"/><Relationship Id="rId1" Type="http://schemas.microsoft.com/office/2007/relationships/media" Target="../media/media146.wav"/><Relationship Id="rId5" Type="http://schemas.openxmlformats.org/officeDocument/2006/relationships/image" Target="../media/image1.png"/><Relationship Id="rId4" Type="http://schemas.openxmlformats.org/officeDocument/2006/relationships/image" Target="../media/image140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7.wav"/><Relationship Id="rId1" Type="http://schemas.microsoft.com/office/2007/relationships/media" Target="../media/media147.wav"/><Relationship Id="rId5" Type="http://schemas.openxmlformats.org/officeDocument/2006/relationships/image" Target="../media/image1.png"/><Relationship Id="rId4" Type="http://schemas.openxmlformats.org/officeDocument/2006/relationships/image" Target="../media/image141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8.wav"/><Relationship Id="rId1" Type="http://schemas.microsoft.com/office/2007/relationships/media" Target="../media/media148.wav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9.wav"/><Relationship Id="rId1" Type="http://schemas.microsoft.com/office/2007/relationships/media" Target="../media/media149.wav"/><Relationship Id="rId5" Type="http://schemas.openxmlformats.org/officeDocument/2006/relationships/image" Target="../media/image101.png"/><Relationship Id="rId4" Type="http://schemas.openxmlformats.org/officeDocument/2006/relationships/image" Target="../media/image144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0.wav"/><Relationship Id="rId1" Type="http://schemas.microsoft.com/office/2007/relationships/media" Target="../media/media150.wav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1.wav"/><Relationship Id="rId1" Type="http://schemas.microsoft.com/office/2007/relationships/media" Target="../media/media151.wav"/><Relationship Id="rId5" Type="http://schemas.openxmlformats.org/officeDocument/2006/relationships/image" Target="../media/image101.png"/><Relationship Id="rId4" Type="http://schemas.openxmlformats.org/officeDocument/2006/relationships/image" Target="../media/image147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2.wav"/><Relationship Id="rId1" Type="http://schemas.microsoft.com/office/2007/relationships/media" Target="../media/media152.wav"/><Relationship Id="rId5" Type="http://schemas.openxmlformats.org/officeDocument/2006/relationships/image" Target="../media/image101.png"/><Relationship Id="rId4" Type="http://schemas.openxmlformats.org/officeDocument/2006/relationships/image" Target="../media/image148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3.wav"/><Relationship Id="rId1" Type="http://schemas.microsoft.com/office/2007/relationships/media" Target="../media/media153.wav"/><Relationship Id="rId5" Type="http://schemas.openxmlformats.org/officeDocument/2006/relationships/image" Target="../media/image1.png"/><Relationship Id="rId4" Type="http://schemas.openxmlformats.org/officeDocument/2006/relationships/image" Target="../media/image149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4.wav"/><Relationship Id="rId1" Type="http://schemas.microsoft.com/office/2007/relationships/media" Target="../media/media154.wav"/><Relationship Id="rId5" Type="http://schemas.openxmlformats.org/officeDocument/2006/relationships/image" Target="../media/image45.png"/><Relationship Id="rId4" Type="http://schemas.openxmlformats.org/officeDocument/2006/relationships/image" Target="../media/image150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5.wav"/><Relationship Id="rId1" Type="http://schemas.microsoft.com/office/2007/relationships/media" Target="../media/media155.wav"/><Relationship Id="rId5" Type="http://schemas.openxmlformats.org/officeDocument/2006/relationships/image" Target="../media/image1.png"/><Relationship Id="rId4" Type="http://schemas.openxmlformats.org/officeDocument/2006/relationships/image" Target="../media/image151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6.wav"/><Relationship Id="rId1" Type="http://schemas.microsoft.com/office/2007/relationships/media" Target="../media/media156.wav"/><Relationship Id="rId5" Type="http://schemas.openxmlformats.org/officeDocument/2006/relationships/image" Target="../media/image45.png"/><Relationship Id="rId4" Type="http://schemas.openxmlformats.org/officeDocument/2006/relationships/image" Target="../media/image1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wav"/><Relationship Id="rId1" Type="http://schemas.microsoft.com/office/2007/relationships/media" Target="../media/media23.wav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wav"/><Relationship Id="rId1" Type="http://schemas.microsoft.com/office/2007/relationships/media" Target="../media/media24.wav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wav"/><Relationship Id="rId1" Type="http://schemas.microsoft.com/office/2007/relationships/media" Target="../media/media25.wav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wav"/><Relationship Id="rId1" Type="http://schemas.microsoft.com/office/2007/relationships/media" Target="../media/media26.wav"/><Relationship Id="rId5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wav"/><Relationship Id="rId1" Type="http://schemas.microsoft.com/office/2007/relationships/media" Target="../media/media27.wav"/><Relationship Id="rId5" Type="http://schemas.openxmlformats.org/officeDocument/2006/relationships/image" Target="../media/image3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wav"/><Relationship Id="rId1" Type="http://schemas.microsoft.com/office/2007/relationships/media" Target="../media/media28.wav"/><Relationship Id="rId5" Type="http://schemas.openxmlformats.org/officeDocument/2006/relationships/image" Target="../media/image3.png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wav"/><Relationship Id="rId1" Type="http://schemas.microsoft.com/office/2007/relationships/media" Target="../media/media29.wav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wav"/><Relationship Id="rId1" Type="http://schemas.microsoft.com/office/2007/relationships/media" Target="../media/media30.wav"/><Relationship Id="rId5" Type="http://schemas.openxmlformats.org/officeDocument/2006/relationships/image" Target="../media/image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wav"/><Relationship Id="rId1" Type="http://schemas.microsoft.com/office/2007/relationships/media" Target="../media/media31.wav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wav"/><Relationship Id="rId1" Type="http://schemas.microsoft.com/office/2007/relationships/media" Target="../media/media32.wav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wav"/><Relationship Id="rId1" Type="http://schemas.microsoft.com/office/2007/relationships/media" Target="../media/media33.wav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wav"/><Relationship Id="rId1" Type="http://schemas.microsoft.com/office/2007/relationships/media" Target="../media/media34.wav"/><Relationship Id="rId5" Type="http://schemas.openxmlformats.org/officeDocument/2006/relationships/image" Target="../media/image3.png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wav"/><Relationship Id="rId1" Type="http://schemas.microsoft.com/office/2007/relationships/media" Target="../media/media35.wav"/><Relationship Id="rId5" Type="http://schemas.openxmlformats.org/officeDocument/2006/relationships/image" Target="../media/image3.png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wav"/><Relationship Id="rId1" Type="http://schemas.microsoft.com/office/2007/relationships/media" Target="../media/media36.wav"/><Relationship Id="rId5" Type="http://schemas.openxmlformats.org/officeDocument/2006/relationships/image" Target="../media/image3.png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wav"/><Relationship Id="rId1" Type="http://schemas.microsoft.com/office/2007/relationships/media" Target="../media/media37.wav"/><Relationship Id="rId5" Type="http://schemas.openxmlformats.org/officeDocument/2006/relationships/image" Target="../media/image3.png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wav"/><Relationship Id="rId1" Type="http://schemas.microsoft.com/office/2007/relationships/media" Target="../media/media38.wav"/><Relationship Id="rId6" Type="http://schemas.openxmlformats.org/officeDocument/2006/relationships/image" Target="../media/image3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wav"/><Relationship Id="rId1" Type="http://schemas.microsoft.com/office/2007/relationships/media" Target="../media/media39.wav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wav"/><Relationship Id="rId1" Type="http://schemas.microsoft.com/office/2007/relationships/media" Target="../media/media40.wav"/><Relationship Id="rId5" Type="http://schemas.openxmlformats.org/officeDocument/2006/relationships/image" Target="../media/image3.png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wav"/><Relationship Id="rId1" Type="http://schemas.microsoft.com/office/2007/relationships/media" Target="../media/media41.wav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wav"/><Relationship Id="rId1" Type="http://schemas.microsoft.com/office/2007/relationships/media" Target="../media/media42.wav"/><Relationship Id="rId5" Type="http://schemas.openxmlformats.org/officeDocument/2006/relationships/image" Target="../media/image3.png"/><Relationship Id="rId4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wav"/><Relationship Id="rId1" Type="http://schemas.microsoft.com/office/2007/relationships/media" Target="../media/media43.wav"/><Relationship Id="rId5" Type="http://schemas.openxmlformats.org/officeDocument/2006/relationships/image" Target="../media/image3.png"/><Relationship Id="rId4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wav"/><Relationship Id="rId1" Type="http://schemas.microsoft.com/office/2007/relationships/media" Target="../media/media44.wav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wav"/><Relationship Id="rId1" Type="http://schemas.microsoft.com/office/2007/relationships/media" Target="../media/media45.wav"/><Relationship Id="rId5" Type="http://schemas.openxmlformats.org/officeDocument/2006/relationships/image" Target="../media/image3.png"/><Relationship Id="rId4" Type="http://schemas.openxmlformats.org/officeDocument/2006/relationships/image" Target="../media/image3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wav"/><Relationship Id="rId1" Type="http://schemas.microsoft.com/office/2007/relationships/media" Target="../media/media46.wav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wav"/><Relationship Id="rId1" Type="http://schemas.microsoft.com/office/2007/relationships/media" Target="../media/media47.wav"/><Relationship Id="rId5" Type="http://schemas.openxmlformats.org/officeDocument/2006/relationships/image" Target="../media/image3.png"/><Relationship Id="rId4" Type="http://schemas.openxmlformats.org/officeDocument/2006/relationships/image" Target="../media/image3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wav"/><Relationship Id="rId1" Type="http://schemas.microsoft.com/office/2007/relationships/media" Target="../media/media48.wav"/><Relationship Id="rId5" Type="http://schemas.openxmlformats.org/officeDocument/2006/relationships/image" Target="../media/image3.png"/><Relationship Id="rId4" Type="http://schemas.openxmlformats.org/officeDocument/2006/relationships/image" Target="../media/image3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9.wav"/><Relationship Id="rId1" Type="http://schemas.microsoft.com/office/2007/relationships/media" Target="../media/media49.wav"/><Relationship Id="rId5" Type="http://schemas.openxmlformats.org/officeDocument/2006/relationships/image" Target="../media/image3.png"/><Relationship Id="rId4" Type="http://schemas.openxmlformats.org/officeDocument/2006/relationships/image" Target="../media/image3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0.wav"/><Relationship Id="rId1" Type="http://schemas.microsoft.com/office/2007/relationships/media" Target="../media/media50.wav"/><Relationship Id="rId5" Type="http://schemas.openxmlformats.org/officeDocument/2006/relationships/image" Target="../media/image3.png"/><Relationship Id="rId4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1.wav"/><Relationship Id="rId1" Type="http://schemas.microsoft.com/office/2007/relationships/media" Target="../media/media51.wav"/><Relationship Id="rId5" Type="http://schemas.openxmlformats.org/officeDocument/2006/relationships/image" Target="../media/image3.png"/><Relationship Id="rId4" Type="http://schemas.openxmlformats.org/officeDocument/2006/relationships/image" Target="../media/image3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2.wav"/><Relationship Id="rId1" Type="http://schemas.microsoft.com/office/2007/relationships/media" Target="../media/media52.wav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3.wav"/><Relationship Id="rId1" Type="http://schemas.microsoft.com/office/2007/relationships/media" Target="../media/media53.wav"/><Relationship Id="rId5" Type="http://schemas.openxmlformats.org/officeDocument/2006/relationships/image" Target="../media/image3.png"/><Relationship Id="rId4" Type="http://schemas.openxmlformats.org/officeDocument/2006/relationships/image" Target="../media/image3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4.wav"/><Relationship Id="rId1" Type="http://schemas.microsoft.com/office/2007/relationships/media" Target="../media/media54.wav"/><Relationship Id="rId5" Type="http://schemas.openxmlformats.org/officeDocument/2006/relationships/image" Target="../media/image3.png"/><Relationship Id="rId4" Type="http://schemas.openxmlformats.org/officeDocument/2006/relationships/image" Target="../media/image4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5.wav"/><Relationship Id="rId1" Type="http://schemas.microsoft.com/office/2007/relationships/media" Target="../media/media55.wav"/><Relationship Id="rId4" Type="http://schemas.openxmlformats.org/officeDocument/2006/relationships/image" Target="../media/image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6.wav"/><Relationship Id="rId1" Type="http://schemas.microsoft.com/office/2007/relationships/media" Target="../media/media56.wav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7.wav"/><Relationship Id="rId1" Type="http://schemas.microsoft.com/office/2007/relationships/media" Target="../media/media57.wav"/><Relationship Id="rId6" Type="http://schemas.openxmlformats.org/officeDocument/2006/relationships/image" Target="../media/image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8.wav"/><Relationship Id="rId1" Type="http://schemas.microsoft.com/office/2007/relationships/media" Target="../media/media58.wav"/><Relationship Id="rId5" Type="http://schemas.openxmlformats.org/officeDocument/2006/relationships/image" Target="../media/image3.png"/><Relationship Id="rId4" Type="http://schemas.openxmlformats.org/officeDocument/2006/relationships/image" Target="../media/image4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9.wav"/><Relationship Id="rId1" Type="http://schemas.microsoft.com/office/2007/relationships/media" Target="../media/media59.wav"/><Relationship Id="rId5" Type="http://schemas.openxmlformats.org/officeDocument/2006/relationships/image" Target="../media/image3.png"/><Relationship Id="rId4" Type="http://schemas.openxmlformats.org/officeDocument/2006/relationships/image" Target="../media/image4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0.wav"/><Relationship Id="rId1" Type="http://schemas.microsoft.com/office/2007/relationships/media" Target="../media/media60.wav"/><Relationship Id="rId4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1.wav"/><Relationship Id="rId1" Type="http://schemas.microsoft.com/office/2007/relationships/media" Target="../media/media61.wav"/><Relationship Id="rId5" Type="http://schemas.openxmlformats.org/officeDocument/2006/relationships/image" Target="../media/image3.png"/><Relationship Id="rId4" Type="http://schemas.openxmlformats.org/officeDocument/2006/relationships/image" Target="../media/image4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2.wav"/><Relationship Id="rId1" Type="http://schemas.microsoft.com/office/2007/relationships/media" Target="../media/media62.wav"/><Relationship Id="rId5" Type="http://schemas.openxmlformats.org/officeDocument/2006/relationships/image" Target="../media/image3.png"/><Relationship Id="rId4" Type="http://schemas.openxmlformats.org/officeDocument/2006/relationships/image" Target="../media/image4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3.wav"/><Relationship Id="rId1" Type="http://schemas.microsoft.com/office/2007/relationships/media" Target="../media/media63.wav"/><Relationship Id="rId5" Type="http://schemas.openxmlformats.org/officeDocument/2006/relationships/image" Target="../media/image3.png"/><Relationship Id="rId4" Type="http://schemas.openxmlformats.org/officeDocument/2006/relationships/image" Target="../media/image4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4.wav"/><Relationship Id="rId1" Type="http://schemas.microsoft.com/office/2007/relationships/media" Target="../media/media64.wav"/><Relationship Id="rId5" Type="http://schemas.openxmlformats.org/officeDocument/2006/relationships/image" Target="../media/image3.png"/><Relationship Id="rId4" Type="http://schemas.openxmlformats.org/officeDocument/2006/relationships/image" Target="../media/image4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5.wav"/><Relationship Id="rId1" Type="http://schemas.microsoft.com/office/2007/relationships/media" Target="../media/media65.wav"/><Relationship Id="rId5" Type="http://schemas.openxmlformats.org/officeDocument/2006/relationships/image" Target="../media/image3.png"/><Relationship Id="rId4" Type="http://schemas.openxmlformats.org/officeDocument/2006/relationships/image" Target="../media/image5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6.wav"/><Relationship Id="rId1" Type="http://schemas.microsoft.com/office/2007/relationships/media" Target="../media/media66.wav"/><Relationship Id="rId5" Type="http://schemas.openxmlformats.org/officeDocument/2006/relationships/image" Target="../media/image3.png"/><Relationship Id="rId4" Type="http://schemas.openxmlformats.org/officeDocument/2006/relationships/image" Target="../media/image51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7.wav"/><Relationship Id="rId1" Type="http://schemas.microsoft.com/office/2007/relationships/media" Target="../media/media67.wav"/><Relationship Id="rId5" Type="http://schemas.openxmlformats.org/officeDocument/2006/relationships/image" Target="../media/image45.png"/><Relationship Id="rId4" Type="http://schemas.openxmlformats.org/officeDocument/2006/relationships/image" Target="../media/image5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8.wav"/><Relationship Id="rId1" Type="http://schemas.microsoft.com/office/2007/relationships/media" Target="../media/media68.wav"/><Relationship Id="rId5" Type="http://schemas.openxmlformats.org/officeDocument/2006/relationships/image" Target="../media/image3.png"/><Relationship Id="rId4" Type="http://schemas.openxmlformats.org/officeDocument/2006/relationships/image" Target="../media/image5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9.wav"/><Relationship Id="rId1" Type="http://schemas.microsoft.com/office/2007/relationships/media" Target="../media/media69.wav"/><Relationship Id="rId5" Type="http://schemas.openxmlformats.org/officeDocument/2006/relationships/image" Target="../media/image45.png"/><Relationship Id="rId4" Type="http://schemas.openxmlformats.org/officeDocument/2006/relationships/image" Target="../media/image5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0.wav"/><Relationship Id="rId1" Type="http://schemas.microsoft.com/office/2007/relationships/media" Target="../media/media70.wav"/><Relationship Id="rId5" Type="http://schemas.openxmlformats.org/officeDocument/2006/relationships/image" Target="../media/image3.png"/><Relationship Id="rId4" Type="http://schemas.openxmlformats.org/officeDocument/2006/relationships/image" Target="../media/image5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1.wav"/><Relationship Id="rId1" Type="http://schemas.microsoft.com/office/2007/relationships/media" Target="../media/media71.wav"/><Relationship Id="rId5" Type="http://schemas.openxmlformats.org/officeDocument/2006/relationships/image" Target="../media/image45.png"/><Relationship Id="rId4" Type="http://schemas.openxmlformats.org/officeDocument/2006/relationships/image" Target="../media/image5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2.wav"/><Relationship Id="rId1" Type="http://schemas.microsoft.com/office/2007/relationships/media" Target="../media/media72.wav"/><Relationship Id="rId5" Type="http://schemas.openxmlformats.org/officeDocument/2006/relationships/image" Target="../media/image3.png"/><Relationship Id="rId4" Type="http://schemas.openxmlformats.org/officeDocument/2006/relationships/image" Target="../media/image57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3.wav"/><Relationship Id="rId1" Type="http://schemas.microsoft.com/office/2007/relationships/media" Target="../media/media73.wav"/><Relationship Id="rId5" Type="http://schemas.openxmlformats.org/officeDocument/2006/relationships/image" Target="../media/image45.png"/><Relationship Id="rId4" Type="http://schemas.openxmlformats.org/officeDocument/2006/relationships/image" Target="../media/image5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4.wav"/><Relationship Id="rId1" Type="http://schemas.microsoft.com/office/2007/relationships/media" Target="../media/media74.wav"/><Relationship Id="rId5" Type="http://schemas.openxmlformats.org/officeDocument/2006/relationships/image" Target="../media/image3.png"/><Relationship Id="rId4" Type="http://schemas.openxmlformats.org/officeDocument/2006/relationships/image" Target="../media/image59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5.wav"/><Relationship Id="rId1" Type="http://schemas.microsoft.com/office/2007/relationships/media" Target="../media/media75.wav"/><Relationship Id="rId5" Type="http://schemas.openxmlformats.org/officeDocument/2006/relationships/image" Target="../media/image3.png"/><Relationship Id="rId4" Type="http://schemas.openxmlformats.org/officeDocument/2006/relationships/image" Target="../media/image60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6.wav"/><Relationship Id="rId1" Type="http://schemas.microsoft.com/office/2007/relationships/media" Target="../media/media76.wav"/><Relationship Id="rId5" Type="http://schemas.openxmlformats.org/officeDocument/2006/relationships/image" Target="../media/image45.png"/><Relationship Id="rId4" Type="http://schemas.openxmlformats.org/officeDocument/2006/relationships/image" Target="../media/image61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7.wav"/><Relationship Id="rId1" Type="http://schemas.microsoft.com/office/2007/relationships/media" Target="../media/media77.wav"/><Relationship Id="rId6" Type="http://schemas.openxmlformats.org/officeDocument/2006/relationships/image" Target="../media/image3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8.wav"/><Relationship Id="rId1" Type="http://schemas.microsoft.com/office/2007/relationships/media" Target="../media/media78.wav"/><Relationship Id="rId5" Type="http://schemas.openxmlformats.org/officeDocument/2006/relationships/image" Target="../media/image45.png"/><Relationship Id="rId4" Type="http://schemas.openxmlformats.org/officeDocument/2006/relationships/image" Target="../media/image6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9.wav"/><Relationship Id="rId1" Type="http://schemas.microsoft.com/office/2007/relationships/media" Target="../media/media79.wav"/><Relationship Id="rId5" Type="http://schemas.openxmlformats.org/officeDocument/2006/relationships/image" Target="../media/image3.png"/><Relationship Id="rId4" Type="http://schemas.openxmlformats.org/officeDocument/2006/relationships/image" Target="../media/image65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0.wav"/><Relationship Id="rId1" Type="http://schemas.microsoft.com/office/2007/relationships/media" Target="../media/media80.wav"/><Relationship Id="rId5" Type="http://schemas.openxmlformats.org/officeDocument/2006/relationships/image" Target="../media/image45.png"/><Relationship Id="rId4" Type="http://schemas.openxmlformats.org/officeDocument/2006/relationships/image" Target="../media/image6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1.wav"/><Relationship Id="rId1" Type="http://schemas.microsoft.com/office/2007/relationships/media" Target="../media/media81.wav"/><Relationship Id="rId5" Type="http://schemas.openxmlformats.org/officeDocument/2006/relationships/image" Target="../media/image3.png"/><Relationship Id="rId4" Type="http://schemas.openxmlformats.org/officeDocument/2006/relationships/image" Target="../media/image67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2.wav"/><Relationship Id="rId1" Type="http://schemas.microsoft.com/office/2007/relationships/media" Target="../media/media82.wav"/><Relationship Id="rId5" Type="http://schemas.openxmlformats.org/officeDocument/2006/relationships/image" Target="../media/image45.png"/><Relationship Id="rId4" Type="http://schemas.openxmlformats.org/officeDocument/2006/relationships/image" Target="../media/image68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3.wav"/><Relationship Id="rId1" Type="http://schemas.microsoft.com/office/2007/relationships/media" Target="../media/media83.wav"/><Relationship Id="rId5" Type="http://schemas.openxmlformats.org/officeDocument/2006/relationships/image" Target="../media/image3.png"/><Relationship Id="rId4" Type="http://schemas.openxmlformats.org/officeDocument/2006/relationships/image" Target="../media/image69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4.wav"/><Relationship Id="rId1" Type="http://schemas.microsoft.com/office/2007/relationships/media" Target="../media/media84.wav"/><Relationship Id="rId5" Type="http://schemas.openxmlformats.org/officeDocument/2006/relationships/image" Target="../media/image45.png"/><Relationship Id="rId4" Type="http://schemas.openxmlformats.org/officeDocument/2006/relationships/image" Target="../media/image70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5.wav"/><Relationship Id="rId1" Type="http://schemas.microsoft.com/office/2007/relationships/media" Target="../media/media85.wav"/><Relationship Id="rId5" Type="http://schemas.openxmlformats.org/officeDocument/2006/relationships/image" Target="../media/image3.png"/><Relationship Id="rId4" Type="http://schemas.openxmlformats.org/officeDocument/2006/relationships/image" Target="../media/image71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6.wav"/><Relationship Id="rId1" Type="http://schemas.microsoft.com/office/2007/relationships/media" Target="../media/media86.wav"/><Relationship Id="rId5" Type="http://schemas.openxmlformats.org/officeDocument/2006/relationships/image" Target="../media/image3.png"/><Relationship Id="rId4" Type="http://schemas.openxmlformats.org/officeDocument/2006/relationships/image" Target="../media/image72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7.wav"/><Relationship Id="rId1" Type="http://schemas.microsoft.com/office/2007/relationships/media" Target="../media/media87.wav"/><Relationship Id="rId5" Type="http://schemas.openxmlformats.org/officeDocument/2006/relationships/image" Target="../media/image3.png"/><Relationship Id="rId4" Type="http://schemas.openxmlformats.org/officeDocument/2006/relationships/image" Target="../media/image73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8.wav"/><Relationship Id="rId1" Type="http://schemas.microsoft.com/office/2007/relationships/media" Target="../media/media88.wav"/><Relationship Id="rId5" Type="http://schemas.openxmlformats.org/officeDocument/2006/relationships/image" Target="../media/image45.png"/><Relationship Id="rId4" Type="http://schemas.openxmlformats.org/officeDocument/2006/relationships/image" Target="../media/image74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9.wav"/><Relationship Id="rId1" Type="http://schemas.microsoft.com/office/2007/relationships/media" Target="../media/media89.wav"/><Relationship Id="rId5" Type="http://schemas.openxmlformats.org/officeDocument/2006/relationships/image" Target="../media/image3.png"/><Relationship Id="rId4" Type="http://schemas.openxmlformats.org/officeDocument/2006/relationships/image" Target="../media/image75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0.wav"/><Relationship Id="rId1" Type="http://schemas.microsoft.com/office/2007/relationships/media" Target="../media/media90.wav"/><Relationship Id="rId5" Type="http://schemas.openxmlformats.org/officeDocument/2006/relationships/image" Target="../media/image45.png"/><Relationship Id="rId4" Type="http://schemas.openxmlformats.org/officeDocument/2006/relationships/image" Target="../media/image7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1.wav"/><Relationship Id="rId1" Type="http://schemas.microsoft.com/office/2007/relationships/media" Target="../media/media91.wav"/><Relationship Id="rId5" Type="http://schemas.openxmlformats.org/officeDocument/2006/relationships/image" Target="../media/image3.png"/><Relationship Id="rId4" Type="http://schemas.openxmlformats.org/officeDocument/2006/relationships/image" Target="../media/image77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2.wav"/><Relationship Id="rId1" Type="http://schemas.microsoft.com/office/2007/relationships/media" Target="../media/media92.wav"/><Relationship Id="rId5" Type="http://schemas.openxmlformats.org/officeDocument/2006/relationships/image" Target="../media/image45.png"/><Relationship Id="rId4" Type="http://schemas.openxmlformats.org/officeDocument/2006/relationships/image" Target="../media/image78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3.wav"/><Relationship Id="rId1" Type="http://schemas.microsoft.com/office/2007/relationships/media" Target="../media/media93.wav"/><Relationship Id="rId5" Type="http://schemas.openxmlformats.org/officeDocument/2006/relationships/image" Target="../media/image3.png"/><Relationship Id="rId4" Type="http://schemas.openxmlformats.org/officeDocument/2006/relationships/image" Target="../media/image79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4.wav"/><Relationship Id="rId1" Type="http://schemas.microsoft.com/office/2007/relationships/media" Target="../media/media94.wav"/><Relationship Id="rId6" Type="http://schemas.openxmlformats.org/officeDocument/2006/relationships/image" Target="../media/image45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5.wav"/><Relationship Id="rId1" Type="http://schemas.microsoft.com/office/2007/relationships/media" Target="../media/media95.wav"/><Relationship Id="rId5" Type="http://schemas.openxmlformats.org/officeDocument/2006/relationships/image" Target="../media/image3.png"/><Relationship Id="rId4" Type="http://schemas.openxmlformats.org/officeDocument/2006/relationships/image" Target="../media/image82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6.wav"/><Relationship Id="rId1" Type="http://schemas.microsoft.com/office/2007/relationships/media" Target="../media/media96.wav"/><Relationship Id="rId5" Type="http://schemas.openxmlformats.org/officeDocument/2006/relationships/image" Target="../media/image45.png"/><Relationship Id="rId4" Type="http://schemas.openxmlformats.org/officeDocument/2006/relationships/image" Target="../media/image83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7.wav"/><Relationship Id="rId1" Type="http://schemas.microsoft.com/office/2007/relationships/media" Target="../media/media97.wav"/><Relationship Id="rId5" Type="http://schemas.openxmlformats.org/officeDocument/2006/relationships/image" Target="../media/image3.png"/><Relationship Id="rId4" Type="http://schemas.openxmlformats.org/officeDocument/2006/relationships/image" Target="../media/image84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8.wav"/><Relationship Id="rId1" Type="http://schemas.microsoft.com/office/2007/relationships/media" Target="../media/media98.wav"/><Relationship Id="rId5" Type="http://schemas.openxmlformats.org/officeDocument/2006/relationships/image" Target="../media/image45.png"/><Relationship Id="rId4" Type="http://schemas.openxmlformats.org/officeDocument/2006/relationships/image" Target="../media/image85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9.wav"/><Relationship Id="rId1" Type="http://schemas.microsoft.com/office/2007/relationships/media" Target="../media/media99.wav"/><Relationship Id="rId5" Type="http://schemas.openxmlformats.org/officeDocument/2006/relationships/image" Target="../media/image3.png"/><Relationship Id="rId4" Type="http://schemas.openxmlformats.org/officeDocument/2006/relationships/image" Target="../media/image86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0.wav"/><Relationship Id="rId1" Type="http://schemas.microsoft.com/office/2007/relationships/media" Target="../media/media100.wav"/><Relationship Id="rId5" Type="http://schemas.openxmlformats.org/officeDocument/2006/relationships/image" Target="../media/image45.png"/><Relationship Id="rId4" Type="http://schemas.openxmlformats.org/officeDocument/2006/relationships/image" Target="../media/image8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3568" y="188640"/>
            <a:ext cx="792088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1.1.1 Solar </a:t>
            </a:r>
            <a:r>
              <a:rPr lang="en-AU" dirty="0" smtClean="0"/>
              <a:t>energy</a:t>
            </a:r>
          </a:p>
          <a:p>
            <a:endParaRPr lang="en-AU" dirty="0"/>
          </a:p>
          <a:p>
            <a:r>
              <a:rPr lang="en-AU" dirty="0"/>
              <a:t>The most important supplier of energy for the earth is the </a:t>
            </a:r>
            <a:r>
              <a:rPr lang="en-AU" i="1" dirty="0"/>
              <a:t>sun</a:t>
            </a:r>
            <a:r>
              <a:rPr lang="en-AU" dirty="0"/>
              <a:t>. The whole of life</a:t>
            </a:r>
          </a:p>
          <a:p>
            <a:r>
              <a:rPr lang="en-AU" dirty="0"/>
              <a:t>depends on the sun’s energy. It is the starting point for the chemical and biological</a:t>
            </a:r>
          </a:p>
          <a:p>
            <a:r>
              <a:rPr lang="en-AU" dirty="0"/>
              <a:t>processes on our planet. At the same time it is the most environmentally friendly </a:t>
            </a:r>
            <a:r>
              <a:rPr lang="en-AU" dirty="0" smtClean="0"/>
              <a:t>form of </a:t>
            </a:r>
            <a:r>
              <a:rPr lang="en-AU" dirty="0"/>
              <a:t>all energies, it can be used in many ways, and it is suitable for all social systems</a:t>
            </a:r>
            <a:r>
              <a:rPr lang="en-AU" dirty="0" smtClean="0"/>
              <a:t>.</a:t>
            </a:r>
          </a:p>
          <a:p>
            <a:endParaRPr lang="en-AU" dirty="0"/>
          </a:p>
          <a:p>
            <a:r>
              <a:rPr lang="en-AU" dirty="0"/>
              <a:t>In the core of the sun a fusion process takes place in which pairs of hydrogen</a:t>
            </a:r>
          </a:p>
          <a:p>
            <a:r>
              <a:rPr lang="en-AU" dirty="0"/>
              <a:t>nuclei are fused into helium nuclei. The energy thus released is radiated into space </a:t>
            </a:r>
            <a:r>
              <a:rPr lang="en-AU" dirty="0" smtClean="0"/>
              <a:t>in the </a:t>
            </a:r>
            <a:r>
              <a:rPr lang="en-AU" dirty="0"/>
              <a:t>form of electromagnetic radiation. As the sun is 148 million km from the earth, </a:t>
            </a:r>
            <a:r>
              <a:rPr lang="en-AU" dirty="0" smtClean="0"/>
              <a:t>it radiates </a:t>
            </a:r>
            <a:r>
              <a:rPr lang="en-AU" dirty="0"/>
              <a:t>only a tiny fraction of its energy to the earth. In spite of this, </a:t>
            </a:r>
            <a:r>
              <a:rPr lang="en-AU" i="1" dirty="0"/>
              <a:t>the sun </a:t>
            </a:r>
            <a:r>
              <a:rPr lang="en-AU" i="1" dirty="0" smtClean="0"/>
              <a:t>offers more </a:t>
            </a:r>
            <a:r>
              <a:rPr lang="en-AU" i="1" dirty="0"/>
              <a:t>energy in four hours than the human race uses in a whole year</a:t>
            </a:r>
            <a:r>
              <a:rPr lang="en-AU" dirty="0"/>
              <a:t>.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04048" y="48691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31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6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19" y="620688"/>
            <a:ext cx="8389769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96336" y="57164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990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11" y="-99392"/>
            <a:ext cx="7938955" cy="5138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09" y="4535488"/>
            <a:ext cx="8343372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72723" y="64533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5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71" y="1268760"/>
            <a:ext cx="8772873" cy="439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52320" y="56733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90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85738"/>
            <a:ext cx="7543800" cy="648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96336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14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4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51" y="1484784"/>
            <a:ext cx="8808746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04248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97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391775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47664" y="39330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91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6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02" y="116632"/>
            <a:ext cx="8634970" cy="6520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00192" y="47251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64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2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5969"/>
            <a:ext cx="8468509" cy="6251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68144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72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7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2" y="1124744"/>
            <a:ext cx="9195568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92080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78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0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5434"/>
            <a:ext cx="8136904" cy="6666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44208" y="49411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76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7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6" y="332656"/>
            <a:ext cx="9054465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90903"/>
            <a:ext cx="8984526" cy="3246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59325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0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7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76" y="764704"/>
            <a:ext cx="8582501" cy="547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76256" y="59325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79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9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32656"/>
            <a:ext cx="9073008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48264" y="40770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71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8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5" y="1052736"/>
            <a:ext cx="8980966" cy="4752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36096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67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1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50" y="1196752"/>
            <a:ext cx="9014994" cy="4536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16216" y="54284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96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6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13" y="447675"/>
            <a:ext cx="7496175" cy="596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36296" y="62518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32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1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75" y="980728"/>
            <a:ext cx="8769051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04248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6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1"/>
            <a:ext cx="7251526" cy="688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32850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03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36" y="764704"/>
            <a:ext cx="8708033" cy="5400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48264" y="61653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97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3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68" y="620688"/>
            <a:ext cx="8188715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24328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17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7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0"/>
            <a:ext cx="6468194" cy="685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36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45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4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03" y="548680"/>
            <a:ext cx="8687794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06297" y="56997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09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3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7544" y="188640"/>
            <a:ext cx="806489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MEASURING SOLAR RADIATION</a:t>
            </a:r>
          </a:p>
          <a:p>
            <a:pPr algn="just"/>
            <a:r>
              <a:rPr lang="en-AU" b="1" dirty="0"/>
              <a:t>Devices that measure the global solar irradiance on a horizontal surface are called </a:t>
            </a:r>
            <a:r>
              <a:rPr lang="en-AU" b="1" dirty="0" err="1"/>
              <a:t>pyranometers</a:t>
            </a:r>
            <a:r>
              <a:rPr lang="en-AU" b="1" dirty="0"/>
              <a:t> (</a:t>
            </a:r>
            <a:r>
              <a:rPr lang="en-AU" b="1" dirty="0" smtClean="0"/>
              <a:t>Figure 1.11</a:t>
            </a:r>
            <a:r>
              <a:rPr lang="en-AU" b="1" dirty="0"/>
              <a:t>). If these devices are screened from the sun’s direct rays by a fixed ring that covers the whole </a:t>
            </a:r>
            <a:r>
              <a:rPr lang="en-AU" b="1" dirty="0" smtClean="0"/>
              <a:t>path of </a:t>
            </a:r>
            <a:r>
              <a:rPr lang="en-AU" b="1" dirty="0"/>
              <a:t>the sun in the sky, then the device measures only the diffused radiation. </a:t>
            </a:r>
            <a:endParaRPr lang="en-AU" b="1" dirty="0" smtClean="0"/>
          </a:p>
          <a:p>
            <a:pPr algn="just"/>
            <a:endParaRPr lang="en-AU" b="1" dirty="0"/>
          </a:p>
          <a:p>
            <a:pPr algn="just"/>
            <a:r>
              <a:rPr lang="en-AU" b="1" dirty="0" smtClean="0"/>
              <a:t>The </a:t>
            </a:r>
            <a:r>
              <a:rPr lang="en-AU" b="1" dirty="0"/>
              <a:t>radiation receiver </a:t>
            </a:r>
            <a:r>
              <a:rPr lang="en-AU" b="1" dirty="0" smtClean="0"/>
              <a:t>is seated </a:t>
            </a:r>
            <a:r>
              <a:rPr lang="en-AU" b="1" dirty="0"/>
              <a:t>beneath a spherical glass cover and consists of a star-shaped arrangement of black and </a:t>
            </a:r>
            <a:r>
              <a:rPr lang="en-AU" b="1" dirty="0" smtClean="0"/>
              <a:t>white thermo-elements</a:t>
            </a:r>
            <a:r>
              <a:rPr lang="en-AU" b="1" dirty="0"/>
              <a:t>. These elements generate thermo-electromotive forces, depending on </a:t>
            </a:r>
            <a:r>
              <a:rPr lang="en-AU" b="1" dirty="0" smtClean="0"/>
              <a:t>their temperature</a:t>
            </a:r>
            <a:r>
              <a:rPr lang="en-AU" b="1" dirty="0"/>
              <a:t>, which can be measured. </a:t>
            </a:r>
            <a:endParaRPr lang="en-AU" b="1" dirty="0" smtClean="0"/>
          </a:p>
          <a:p>
            <a:pPr algn="just"/>
            <a:endParaRPr lang="en-AU" b="1" dirty="0"/>
          </a:p>
          <a:p>
            <a:pPr algn="just"/>
            <a:r>
              <a:rPr lang="en-AU" b="1" dirty="0" err="1" smtClean="0"/>
              <a:t>Pyranometers</a:t>
            </a:r>
            <a:r>
              <a:rPr lang="en-AU" b="1" dirty="0" smtClean="0"/>
              <a:t> </a:t>
            </a:r>
            <a:r>
              <a:rPr lang="en-AU" b="1" dirty="0"/>
              <a:t>are relative measuring instruments that have to be</a:t>
            </a:r>
          </a:p>
          <a:p>
            <a:pPr algn="just"/>
            <a:r>
              <a:rPr lang="en-AU" b="1" dirty="0"/>
              <a:t>calibrated. Other global solar irradiance measuring devices that are available on the market and </a:t>
            </a:r>
            <a:r>
              <a:rPr lang="en-AU" b="1" dirty="0" smtClean="0"/>
              <a:t>are cheaper </a:t>
            </a:r>
            <a:r>
              <a:rPr lang="en-AU" b="1" dirty="0"/>
              <a:t>than </a:t>
            </a:r>
            <a:r>
              <a:rPr lang="en-AU" b="1" dirty="0" err="1"/>
              <a:t>pyranometers</a:t>
            </a:r>
            <a:r>
              <a:rPr lang="en-AU" b="1" dirty="0"/>
              <a:t> possess a solar cell as a receiver, as in the </a:t>
            </a:r>
            <a:r>
              <a:rPr lang="en-AU" b="1" dirty="0" err="1"/>
              <a:t>MacSolar</a:t>
            </a:r>
            <a:r>
              <a:rPr lang="en-AU" b="1" dirty="0"/>
              <a:t> (Figure 1.12), </a:t>
            </a:r>
            <a:r>
              <a:rPr lang="en-AU" b="1" dirty="0" smtClean="0"/>
              <a:t>for example</a:t>
            </a:r>
            <a:r>
              <a:rPr lang="en-AU" b="1" dirty="0"/>
              <a:t>.</a:t>
            </a:r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467544" y="4435957"/>
            <a:ext cx="7834064" cy="2313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b="1" dirty="0"/>
              <a:t>The simplest and most commonly used device for measuring the sunshine duration is </a:t>
            </a:r>
            <a:r>
              <a:rPr lang="en-AU" b="1" dirty="0" smtClean="0"/>
              <a:t>the Campbell–Stokes </a:t>
            </a:r>
            <a:r>
              <a:rPr lang="en-AU" b="1" dirty="0"/>
              <a:t>sunshine recorder (Figure 1.13). </a:t>
            </a:r>
            <a:endParaRPr lang="en-AU" b="1" dirty="0" smtClean="0"/>
          </a:p>
          <a:p>
            <a:pPr algn="just"/>
            <a:endParaRPr lang="en-AU" b="1" dirty="0"/>
          </a:p>
          <a:p>
            <a:pPr algn="just"/>
            <a:r>
              <a:rPr lang="en-AU" b="1" dirty="0" smtClean="0"/>
              <a:t>This </a:t>
            </a:r>
            <a:r>
              <a:rPr lang="en-AU" b="1" dirty="0"/>
              <a:t>consists of a solid glass sphere, which </a:t>
            </a:r>
            <a:r>
              <a:rPr lang="en-AU" b="1" dirty="0" smtClean="0"/>
              <a:t>generates a </a:t>
            </a:r>
            <a:r>
              <a:rPr lang="en-AU" b="1" dirty="0"/>
              <a:t>focal point on the side that is turned away from the sun and which is always at the same distance. </a:t>
            </a:r>
            <a:r>
              <a:rPr lang="en-AU" b="1" dirty="0" smtClean="0"/>
              <a:t>A correspondingly </a:t>
            </a:r>
            <a:r>
              <a:rPr lang="en-AU" b="1" dirty="0"/>
              <a:t>curved flameproof paper strip is placed around the sphere. A track is burned on </a:t>
            </a:r>
            <a:r>
              <a:rPr lang="en-AU" b="1" dirty="0" smtClean="0"/>
              <a:t>the paper </a:t>
            </a:r>
            <a:r>
              <a:rPr lang="en-AU" b="1" dirty="0"/>
              <a:t>strip. When clouds cover the sun, the burnt track is interrupted.</a:t>
            </a:r>
            <a:endParaRPr lang="en-AU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32440" y="61396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94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8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608" y="15144"/>
            <a:ext cx="8960035" cy="377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608" y="4149080"/>
            <a:ext cx="9346773" cy="1500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80112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13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0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53" y="1340768"/>
            <a:ext cx="9174054" cy="416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16216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1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2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29023"/>
            <a:ext cx="8949661" cy="5736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6376" y="58605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37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6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06" y="764704"/>
            <a:ext cx="8351989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27984" y="57884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3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7520"/>
            <a:ext cx="8565371" cy="6247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19872" y="65253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0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9126572" cy="3030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76800" y="45701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1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8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54832"/>
            <a:ext cx="8659509" cy="56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04248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99" y="476672"/>
            <a:ext cx="8766526" cy="6048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96336" y="62205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27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32" y="1556792"/>
            <a:ext cx="9123068" cy="3816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08104" y="53853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76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37602"/>
            <a:ext cx="8336925" cy="5771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92280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41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6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640"/>
            <a:ext cx="7439496" cy="4932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827584" y="54452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Figure 1.11.</a:t>
            </a:r>
          </a:p>
          <a:p>
            <a:r>
              <a:rPr lang="en-AU" dirty="0" err="1"/>
              <a:t>Pyranometer</a:t>
            </a:r>
            <a:r>
              <a:rPr lang="en-AU" dirty="0"/>
              <a:t> made by </a:t>
            </a:r>
            <a:r>
              <a:rPr lang="en-AU" dirty="0" err="1"/>
              <a:t>Kipp</a:t>
            </a:r>
            <a:r>
              <a:rPr lang="en-AU" dirty="0"/>
              <a:t> &amp; </a:t>
            </a:r>
            <a:r>
              <a:rPr lang="en-AU" dirty="0" err="1"/>
              <a:t>Zonen</a:t>
            </a:r>
            <a:endParaRPr lang="en-AU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00192" y="5844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80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48" y="764704"/>
            <a:ext cx="8323875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64899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18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9" y="980728"/>
            <a:ext cx="9045963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84168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2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9" y="1196752"/>
            <a:ext cx="9201620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48064" y="57601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10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0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20" y="620688"/>
            <a:ext cx="8932755" cy="561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60232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38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4" y="1772816"/>
            <a:ext cx="8772679" cy="3240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40152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03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667" y="980728"/>
            <a:ext cx="9443335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92280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28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3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30" y="332656"/>
            <a:ext cx="8868540" cy="619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834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65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800136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29740"/>
            <a:ext cx="9051656" cy="3273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28384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46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219075"/>
            <a:ext cx="6934200" cy="641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34300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97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126" y="1556792"/>
            <a:ext cx="9062556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6136" y="522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33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1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7" y="260648"/>
            <a:ext cx="3324225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189" y="332656"/>
            <a:ext cx="3381375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03873" y="40050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Figure 1.12 (left).</a:t>
            </a:r>
          </a:p>
          <a:p>
            <a:r>
              <a:rPr lang="en-AU" dirty="0" err="1"/>
              <a:t>MacSolar</a:t>
            </a:r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4572000" y="401507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Figure 1.13 (right).</a:t>
            </a:r>
          </a:p>
          <a:p>
            <a:r>
              <a:rPr lang="en-AU" dirty="0"/>
              <a:t>Campbell–Stokes sunshine recorder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61876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84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5727"/>
            <a:ext cx="8136904" cy="6389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99648" y="58940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1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176213"/>
            <a:ext cx="7353300" cy="650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3737" y="55299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55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32656"/>
            <a:ext cx="8884401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284984"/>
            <a:ext cx="8709539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80112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43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4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48" y="1052736"/>
            <a:ext cx="8958205" cy="48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28184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6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8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19" y="692696"/>
            <a:ext cx="8778976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12160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83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49" y="404664"/>
            <a:ext cx="8677550" cy="59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08304" y="60698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73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9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142875"/>
            <a:ext cx="748665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60679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8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5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4324"/>
            <a:ext cx="8861734" cy="2610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77587" y="36450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73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7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38150"/>
            <a:ext cx="8964488" cy="5703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08104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704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3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74" y="764704"/>
            <a:ext cx="9167745" cy="5328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52120" y="60932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7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4" y="836712"/>
            <a:ext cx="8855074" cy="514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44208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98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92" y="836712"/>
            <a:ext cx="8956211" cy="51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28184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0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1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0"/>
            <a:ext cx="7334250" cy="694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23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5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-68942"/>
            <a:ext cx="7560839" cy="6926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60502" y="50851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97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8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86" y="1484784"/>
            <a:ext cx="8766228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68144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7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7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652588"/>
            <a:ext cx="891540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96336" y="52499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58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68" y="1628800"/>
            <a:ext cx="8900661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44208" y="52143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29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6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27584" y="260648"/>
            <a:ext cx="784887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b="1" dirty="0" smtClean="0"/>
              <a:t>SHADING</a:t>
            </a:r>
          </a:p>
          <a:p>
            <a:pPr algn="just"/>
            <a:endParaRPr lang="en-AU" b="1" dirty="0"/>
          </a:p>
          <a:p>
            <a:pPr algn="just"/>
            <a:r>
              <a:rPr lang="en-AU" b="1" dirty="0"/>
              <a:t>Shading reduces the yield of a solar thermal system. To take account of shading of the receiving </a:t>
            </a:r>
            <a:r>
              <a:rPr lang="en-AU" b="1" dirty="0" smtClean="0"/>
              <a:t>surface by </a:t>
            </a:r>
            <a:r>
              <a:rPr lang="en-AU" b="1" dirty="0"/>
              <a:t>the surroundings (houses, trees etc.), three methods can be used:</a:t>
            </a:r>
          </a:p>
          <a:p>
            <a:pPr algn="just"/>
            <a:r>
              <a:rPr lang="en-AU" dirty="0"/>
              <a:t>■ </a:t>
            </a:r>
            <a:r>
              <a:rPr lang="en-AU" b="1" dirty="0"/>
              <a:t>graphical method (indicative)</a:t>
            </a:r>
          </a:p>
          <a:p>
            <a:pPr algn="just"/>
            <a:r>
              <a:rPr lang="en-AU" dirty="0"/>
              <a:t>■ </a:t>
            </a:r>
            <a:r>
              <a:rPr lang="en-AU" b="1" dirty="0"/>
              <a:t>photographic method (indicative)</a:t>
            </a:r>
          </a:p>
          <a:p>
            <a:pPr algn="just"/>
            <a:r>
              <a:rPr lang="en-AU" dirty="0"/>
              <a:t>■ </a:t>
            </a:r>
            <a:r>
              <a:rPr lang="en-AU" b="1" dirty="0"/>
              <a:t>computer-aided method</a:t>
            </a:r>
            <a:r>
              <a:rPr lang="en-AU" b="1" dirty="0" smtClean="0"/>
              <a:t>.</a:t>
            </a:r>
          </a:p>
          <a:p>
            <a:pPr algn="just"/>
            <a:endParaRPr lang="en-AU" b="1" dirty="0"/>
          </a:p>
          <a:p>
            <a:pPr algn="just"/>
            <a:r>
              <a:rPr lang="en-AU" b="1" dirty="0"/>
              <a:t>GRAPHICAL METHOD</a:t>
            </a:r>
          </a:p>
          <a:p>
            <a:pPr algn="just"/>
            <a:r>
              <a:rPr lang="en-AU" b="1" dirty="0"/>
              <a:t>This method requires a scale drawing of the layout of the surroundings, details of the height of </a:t>
            </a:r>
            <a:r>
              <a:rPr lang="en-AU" b="1" dirty="0" smtClean="0"/>
              <a:t>each object </a:t>
            </a:r>
            <a:r>
              <a:rPr lang="en-AU" b="1" dirty="0"/>
              <a:t>that could shade the potential collector position, and a solar altitude diagram for the latitude </a:t>
            </a:r>
            <a:r>
              <a:rPr lang="en-AU" b="1" dirty="0" smtClean="0"/>
              <a:t>at which </a:t>
            </a:r>
            <a:r>
              <a:rPr lang="en-AU" b="1" dirty="0"/>
              <a:t>the collector is to be located. </a:t>
            </a:r>
            <a:endParaRPr lang="en-AU" b="1" dirty="0" smtClean="0"/>
          </a:p>
          <a:p>
            <a:pPr algn="just"/>
            <a:endParaRPr lang="en-AU" b="1" dirty="0"/>
          </a:p>
          <a:p>
            <a:pPr algn="just"/>
            <a:r>
              <a:rPr lang="en-AU" b="1" dirty="0" smtClean="0"/>
              <a:t>First</a:t>
            </a:r>
            <a:r>
              <a:rPr lang="en-AU" b="1" dirty="0"/>
              <a:t>, the elevation and azimuth angles of the relevant objects must</a:t>
            </a:r>
          </a:p>
          <a:p>
            <a:pPr algn="just"/>
            <a:r>
              <a:rPr lang="en-AU" b="1" dirty="0"/>
              <a:t>be established, and then the shade silhouette must be plotted in the solar altitude diagram. If large </a:t>
            </a:r>
            <a:r>
              <a:rPr lang="en-AU" b="1" dirty="0" smtClean="0"/>
              <a:t>areas of </a:t>
            </a:r>
            <a:r>
              <a:rPr lang="en-AU" b="1" dirty="0"/>
              <a:t>shade arise in time periods with high radiation, then the expected radiation received must be </a:t>
            </a:r>
            <a:r>
              <a:rPr lang="en-AU" b="1" dirty="0" smtClean="0"/>
              <a:t>reduced correspondingly</a:t>
            </a:r>
            <a:r>
              <a:rPr lang="en-AU" b="1" dirty="0"/>
              <a:t>.</a:t>
            </a:r>
            <a:endParaRPr lang="en-AU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68144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949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9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197346"/>
            <a:ext cx="81369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b="1" dirty="0"/>
              <a:t>PHOTOGRAPHIC </a:t>
            </a:r>
            <a:r>
              <a:rPr lang="en-AU" b="1" dirty="0" smtClean="0"/>
              <a:t>METHOD</a:t>
            </a:r>
          </a:p>
          <a:p>
            <a:pPr algn="just"/>
            <a:endParaRPr lang="en-AU" b="1" dirty="0"/>
          </a:p>
          <a:p>
            <a:pPr algn="just"/>
            <a:r>
              <a:rPr lang="en-AU" b="1" dirty="0"/>
              <a:t>In this method a camera with a ‘fish-eye’ lens is used in connection with special </a:t>
            </a:r>
            <a:r>
              <a:rPr lang="en-AU" b="1" dirty="0" smtClean="0"/>
              <a:t>solar-geometrical accessories </a:t>
            </a:r>
            <a:r>
              <a:rPr lang="en-AU" b="1" dirty="0"/>
              <a:t>to photograph the surrounding silhouette while blending in the solar altitude diagram of </a:t>
            </a:r>
            <a:r>
              <a:rPr lang="en-AU" b="1" dirty="0" smtClean="0"/>
              <a:t>the respective </a:t>
            </a:r>
            <a:r>
              <a:rPr lang="en-AU" b="1" dirty="0"/>
              <a:t>location. </a:t>
            </a:r>
            <a:endParaRPr lang="en-AU" b="1" dirty="0" smtClean="0"/>
          </a:p>
          <a:p>
            <a:pPr algn="just"/>
            <a:endParaRPr lang="en-AU" b="1" dirty="0"/>
          </a:p>
          <a:p>
            <a:pPr algn="just"/>
            <a:r>
              <a:rPr lang="en-AU" b="1" dirty="0" smtClean="0"/>
              <a:t>The </a:t>
            </a:r>
            <a:r>
              <a:rPr lang="en-AU" b="1" dirty="0"/>
              <a:t>results can then be read directly off the photograph</a:t>
            </a:r>
            <a:r>
              <a:rPr lang="en-AU" b="1" dirty="0" smtClean="0"/>
              <a:t>.</a:t>
            </a:r>
          </a:p>
          <a:p>
            <a:pPr algn="just"/>
            <a:endParaRPr lang="en-AU" b="1" dirty="0"/>
          </a:p>
          <a:p>
            <a:pPr algn="just"/>
            <a:r>
              <a:rPr lang="en-AU" b="1" dirty="0"/>
              <a:t>COMPUTER-AIDED METHOD</a:t>
            </a:r>
          </a:p>
          <a:p>
            <a:pPr algn="just"/>
            <a:r>
              <a:rPr lang="en-AU" b="1" dirty="0"/>
              <a:t>Several simulation programs are provided with shade simulators (see for instance TRNSYS and </a:t>
            </a:r>
            <a:r>
              <a:rPr lang="en-AU" b="1" dirty="0" err="1"/>
              <a:t>Sundi</a:t>
            </a:r>
            <a:r>
              <a:rPr lang="en-AU" b="1" dirty="0"/>
              <a:t> </a:t>
            </a:r>
            <a:r>
              <a:rPr lang="en-AU" b="1" dirty="0" smtClean="0"/>
              <a:t>in Chapter </a:t>
            </a:r>
            <a:r>
              <a:rPr lang="en-AU" b="1" dirty="0"/>
              <a:t>10). After determining the elevation and azimuth angles of important objects, the influence </a:t>
            </a:r>
            <a:r>
              <a:rPr lang="en-AU" b="1" dirty="0" smtClean="0"/>
              <a:t>of shade </a:t>
            </a:r>
            <a:r>
              <a:rPr lang="en-AU" b="1" dirty="0"/>
              <a:t>can be directly calculated within the scope of the system simulation. </a:t>
            </a:r>
            <a:endParaRPr lang="en-AU" b="1" dirty="0" smtClean="0"/>
          </a:p>
          <a:p>
            <a:pPr algn="just"/>
            <a:endParaRPr lang="en-AU" b="1" dirty="0"/>
          </a:p>
          <a:p>
            <a:pPr algn="just"/>
            <a:r>
              <a:rPr lang="en-AU" b="1" dirty="0" smtClean="0"/>
              <a:t>This </a:t>
            </a:r>
            <a:r>
              <a:rPr lang="en-AU" b="1" dirty="0"/>
              <a:t>method yields </a:t>
            </a:r>
            <a:r>
              <a:rPr lang="en-AU" b="1" dirty="0" smtClean="0"/>
              <a:t>more accurate </a:t>
            </a:r>
            <a:r>
              <a:rPr lang="en-AU" b="1" dirty="0"/>
              <a:t>results than the previous two methods.</a:t>
            </a:r>
          </a:p>
          <a:p>
            <a:pPr algn="just"/>
            <a:r>
              <a:rPr lang="en-AU" b="1" dirty="0"/>
              <a:t>Figure 1.16 shows an example of a solar altitude diagram with surrounding silhouette.</a:t>
            </a:r>
            <a:endParaRPr lang="en-AU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20072" y="522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87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3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51" y="620688"/>
            <a:ext cx="8692610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16216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3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3528" y="260649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dirty="0"/>
              <a:t>The solar collector mounted on the roof converts the light that penetrates its glass</a:t>
            </a:r>
          </a:p>
          <a:p>
            <a:pPr algn="just"/>
            <a:r>
              <a:rPr lang="en-AU" dirty="0"/>
              <a:t>panes (short-wave radiation) into heat. </a:t>
            </a:r>
            <a:endParaRPr lang="en-AU" dirty="0" smtClean="0"/>
          </a:p>
          <a:p>
            <a:pPr algn="just"/>
            <a:endParaRPr lang="en-AU" dirty="0"/>
          </a:p>
          <a:p>
            <a:pPr algn="just"/>
            <a:r>
              <a:rPr lang="en-AU" dirty="0" smtClean="0"/>
              <a:t>The </a:t>
            </a:r>
            <a:r>
              <a:rPr lang="en-AU" dirty="0"/>
              <a:t>collector is therefore the link between </a:t>
            </a:r>
            <a:r>
              <a:rPr lang="en-AU" dirty="0" smtClean="0"/>
              <a:t>the sun </a:t>
            </a:r>
            <a:r>
              <a:rPr lang="en-AU" dirty="0"/>
              <a:t>and the hot water user. The heat is created by the absorption of the sun’s </a:t>
            </a:r>
            <a:r>
              <a:rPr lang="en-AU" dirty="0" smtClean="0"/>
              <a:t>rays through </a:t>
            </a:r>
            <a:r>
              <a:rPr lang="en-AU" dirty="0"/>
              <a:t>a dark-coated, usually metal, plate – the </a:t>
            </a:r>
            <a:r>
              <a:rPr lang="en-AU" i="1" dirty="0"/>
              <a:t>absorber</a:t>
            </a:r>
            <a:r>
              <a:rPr lang="en-AU" dirty="0"/>
              <a:t>. </a:t>
            </a:r>
            <a:endParaRPr lang="en-AU" dirty="0" smtClean="0"/>
          </a:p>
          <a:p>
            <a:pPr algn="just"/>
            <a:endParaRPr lang="en-AU" dirty="0"/>
          </a:p>
          <a:p>
            <a:pPr algn="just"/>
            <a:r>
              <a:rPr lang="en-AU" dirty="0" smtClean="0"/>
              <a:t>This </a:t>
            </a:r>
            <a:r>
              <a:rPr lang="en-AU" dirty="0"/>
              <a:t>is the most </a:t>
            </a:r>
            <a:r>
              <a:rPr lang="en-AU" dirty="0" smtClean="0"/>
              <a:t>important part </a:t>
            </a:r>
            <a:r>
              <a:rPr lang="en-AU" dirty="0"/>
              <a:t>of the collector. In the absorber is a system of pipes filled with a </a:t>
            </a:r>
            <a:r>
              <a:rPr lang="en-AU" i="1" dirty="0"/>
              <a:t>heat </a:t>
            </a:r>
            <a:r>
              <a:rPr lang="en-AU" i="1" dirty="0" smtClean="0"/>
              <a:t>transfer medium </a:t>
            </a:r>
            <a:r>
              <a:rPr lang="en-AU" dirty="0"/>
              <a:t>(usually water or an antifreeze mixture). This takes up the generated heat</a:t>
            </a:r>
            <a:r>
              <a:rPr lang="en-AU" dirty="0" smtClean="0"/>
              <a:t>.</a:t>
            </a:r>
          </a:p>
          <a:p>
            <a:pPr algn="just"/>
            <a:endParaRPr lang="en-AU" dirty="0"/>
          </a:p>
          <a:p>
            <a:pPr algn="just"/>
            <a:r>
              <a:rPr lang="en-AU" dirty="0"/>
              <a:t>Collected together into a pipe it flows to the </a:t>
            </a:r>
            <a:r>
              <a:rPr lang="en-AU" i="1" dirty="0"/>
              <a:t>hot water store</a:t>
            </a:r>
            <a:r>
              <a:rPr lang="en-AU" dirty="0"/>
              <a:t>. In most solar water</a:t>
            </a:r>
          </a:p>
          <a:p>
            <a:pPr algn="just"/>
            <a:r>
              <a:rPr lang="en-AU" dirty="0"/>
              <a:t>heating systems – by far the most commonly used type of solar thermal systems – the</a:t>
            </a:r>
          </a:p>
          <a:p>
            <a:pPr algn="just"/>
            <a:r>
              <a:rPr lang="en-AU" dirty="0"/>
              <a:t>heat is then transferred to the domestic water by means of a </a:t>
            </a:r>
            <a:r>
              <a:rPr lang="en-AU" i="1" dirty="0"/>
              <a:t>heat exchanger</a:t>
            </a:r>
            <a:r>
              <a:rPr lang="en-AU" dirty="0"/>
              <a:t>. The</a:t>
            </a:r>
          </a:p>
          <a:p>
            <a:pPr algn="just"/>
            <a:r>
              <a:rPr lang="en-AU" dirty="0"/>
              <a:t>cooled medium then flows via a second pipeline back to the collector while the heated</a:t>
            </a:r>
          </a:p>
          <a:p>
            <a:pPr algn="just"/>
            <a:r>
              <a:rPr lang="en-AU" dirty="0"/>
              <a:t>domestic water rises upwards in the store. </a:t>
            </a:r>
            <a:endParaRPr lang="en-AU" dirty="0" smtClean="0"/>
          </a:p>
          <a:p>
            <a:pPr algn="just"/>
            <a:endParaRPr lang="en-AU" dirty="0"/>
          </a:p>
          <a:p>
            <a:pPr algn="just"/>
            <a:r>
              <a:rPr lang="en-AU" dirty="0" smtClean="0"/>
              <a:t>According </a:t>
            </a:r>
            <a:r>
              <a:rPr lang="en-AU" dirty="0"/>
              <a:t>to its density and temperature, </a:t>
            </a:r>
            <a:r>
              <a:rPr lang="en-AU" dirty="0" smtClean="0"/>
              <a:t>a </a:t>
            </a:r>
            <a:r>
              <a:rPr lang="en-AU" i="1" dirty="0" smtClean="0"/>
              <a:t>stratified </a:t>
            </a:r>
            <a:r>
              <a:rPr lang="en-AU" i="1" dirty="0"/>
              <a:t>system </a:t>
            </a:r>
            <a:r>
              <a:rPr lang="en-AU" dirty="0"/>
              <a:t>is set up in the store: the warmest water is at the top (from where </a:t>
            </a:r>
            <a:r>
              <a:rPr lang="en-AU" dirty="0" smtClean="0"/>
              <a:t>it leaves </a:t>
            </a:r>
            <a:r>
              <a:rPr lang="en-AU" dirty="0"/>
              <a:t>the tank when the taps are turned on) and the coldest is at the bottom (</a:t>
            </a:r>
            <a:r>
              <a:rPr lang="en-AU" dirty="0" smtClean="0"/>
              <a:t>where cold </a:t>
            </a:r>
            <a:r>
              <a:rPr lang="en-AU" dirty="0"/>
              <a:t>water is fed in).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12360" y="58583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9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5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87" y="764704"/>
            <a:ext cx="8936227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91880" y="60947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7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30290"/>
            <a:ext cx="6572250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11560" y="5517232"/>
            <a:ext cx="5760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Figure 2.1.</a:t>
            </a:r>
          </a:p>
          <a:p>
            <a:r>
              <a:rPr lang="en-AU" dirty="0"/>
              <a:t>Standard solar water heating </a:t>
            </a:r>
            <a:r>
              <a:rPr lang="en-AU" dirty="0" smtClean="0"/>
              <a:t>system with </a:t>
            </a:r>
            <a:r>
              <a:rPr lang="en-AU" dirty="0"/>
              <a:t>heating boiler for additional heating</a:t>
            </a:r>
          </a:p>
          <a:p>
            <a:r>
              <a:rPr lang="en-AU" dirty="0"/>
              <a:t>(S = temperature sensor)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48525" y="56396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1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282" y="548680"/>
            <a:ext cx="5597718" cy="436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3568" y="4725144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Figure 2.2.</a:t>
            </a:r>
          </a:p>
          <a:p>
            <a:endParaRPr lang="en-AU" dirty="0" smtClean="0"/>
          </a:p>
          <a:p>
            <a:r>
              <a:rPr lang="en-AU" dirty="0" smtClean="0"/>
              <a:t>Standard </a:t>
            </a:r>
            <a:r>
              <a:rPr lang="en-AU" dirty="0" err="1"/>
              <a:t>thermosyphon</a:t>
            </a:r>
            <a:r>
              <a:rPr lang="en-AU" dirty="0"/>
              <a:t> solar </a:t>
            </a:r>
            <a:r>
              <a:rPr lang="en-AU" dirty="0" smtClean="0"/>
              <a:t>water heater </a:t>
            </a:r>
            <a:r>
              <a:rPr lang="en-AU" dirty="0"/>
              <a:t>with outdoor tank</a:t>
            </a:r>
          </a:p>
          <a:p>
            <a:r>
              <a:rPr lang="en-AU" dirty="0"/>
              <a:t>Source: </a:t>
            </a:r>
            <a:r>
              <a:rPr lang="en-AU" dirty="0" err="1"/>
              <a:t>Solahart</a:t>
            </a:r>
            <a:endParaRPr lang="en-AU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8344" y="53406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50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188639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dirty="0"/>
              <a:t>For temperate climates, in a solar system for one- and two-family homes with</a:t>
            </a:r>
          </a:p>
          <a:p>
            <a:pPr algn="just"/>
            <a:r>
              <a:rPr lang="en-AU" dirty="0"/>
              <a:t>dimensions of about 0.6–1.0 m2 (6.46–10.76 ft2) of collector surface per person and</a:t>
            </a:r>
          </a:p>
          <a:p>
            <a:pPr algn="just"/>
            <a:r>
              <a:rPr lang="en-AU" dirty="0"/>
              <a:t>approximately 40–60 l (10.6–15.9 gallons) of storage volume per person, the water is</a:t>
            </a:r>
          </a:p>
          <a:p>
            <a:pPr algn="just"/>
            <a:r>
              <a:rPr lang="en-AU" dirty="0"/>
              <a:t>mostly heated by the solar system in the summer. </a:t>
            </a:r>
            <a:endParaRPr lang="en-AU" dirty="0" smtClean="0"/>
          </a:p>
          <a:p>
            <a:pPr algn="just"/>
            <a:endParaRPr lang="en-AU" dirty="0"/>
          </a:p>
          <a:p>
            <a:pPr algn="just"/>
            <a:r>
              <a:rPr lang="en-AU" dirty="0" smtClean="0"/>
              <a:t>This </a:t>
            </a:r>
            <a:r>
              <a:rPr lang="en-AU" dirty="0"/>
              <a:t>provides an annual degree </a:t>
            </a:r>
            <a:r>
              <a:rPr lang="en-AU" dirty="0" smtClean="0"/>
              <a:t>of coverage </a:t>
            </a:r>
            <a:r>
              <a:rPr lang="en-AU" dirty="0"/>
              <a:t>(proportion of solar energy to the total energy required for domestic </a:t>
            </a:r>
            <a:r>
              <a:rPr lang="en-AU" dirty="0" smtClean="0"/>
              <a:t>water heating</a:t>
            </a:r>
            <a:r>
              <a:rPr lang="en-AU" dirty="0"/>
              <a:t>) of about 50–60%. The remaining 40–50% has to be covered by </a:t>
            </a:r>
            <a:r>
              <a:rPr lang="en-AU" dirty="0" smtClean="0"/>
              <a:t>auxiliary heating</a:t>
            </a:r>
            <a:r>
              <a:rPr lang="en-AU" dirty="0"/>
              <a:t>. </a:t>
            </a:r>
            <a:endParaRPr lang="en-AU" dirty="0" smtClean="0"/>
          </a:p>
          <a:p>
            <a:pPr algn="just"/>
            <a:endParaRPr lang="en-AU" dirty="0"/>
          </a:p>
          <a:p>
            <a:pPr algn="just"/>
            <a:r>
              <a:rPr lang="en-AU" dirty="0" smtClean="0"/>
              <a:t>For </a:t>
            </a:r>
            <a:r>
              <a:rPr lang="en-AU" dirty="0"/>
              <a:t>pumped systems, this is often done by means of an extra heat exchanger</a:t>
            </a:r>
          </a:p>
          <a:p>
            <a:pPr algn="just"/>
            <a:r>
              <a:rPr lang="en-AU" dirty="0"/>
              <a:t>in the top of the store. Other common solutions are to use the solar water heater as a</a:t>
            </a:r>
          </a:p>
          <a:p>
            <a:pPr algn="just"/>
            <a:r>
              <a:rPr lang="en-AU" dirty="0"/>
              <a:t>preheater and connect the solar-heated water to a conventional boiler, or (mainly for</a:t>
            </a:r>
          </a:p>
          <a:p>
            <a:pPr algn="just"/>
            <a:r>
              <a:rPr lang="en-AU" dirty="0"/>
              <a:t>sunny climates) to use an electrical element immersed in the store.</a:t>
            </a:r>
          </a:p>
          <a:p>
            <a:pPr algn="just"/>
            <a:endParaRPr lang="en-AU" dirty="0" smtClean="0"/>
          </a:p>
          <a:p>
            <a:pPr algn="just"/>
            <a:r>
              <a:rPr lang="en-AU" dirty="0" smtClean="0"/>
              <a:t>Another </a:t>
            </a:r>
            <a:r>
              <a:rPr lang="en-AU" dirty="0"/>
              <a:t>decisive factor in establishing the level of supplementary energy required</a:t>
            </a:r>
          </a:p>
          <a:p>
            <a:pPr algn="just"/>
            <a:r>
              <a:rPr lang="en-AU" dirty="0"/>
              <a:t>is the target domestic water temperature on the boiler controller. The lower this is set,</a:t>
            </a:r>
          </a:p>
          <a:p>
            <a:pPr algn="just"/>
            <a:r>
              <a:rPr lang="en-AU" dirty="0"/>
              <a:t>for example 45°C (113°F), the higher the coverage proportion of solar energy and</a:t>
            </a:r>
          </a:p>
          <a:p>
            <a:pPr algn="just"/>
            <a:r>
              <a:rPr lang="en-AU" dirty="0"/>
              <a:t>correspondingly the lower the proportion of auxiliary energy, and vice versa.</a:t>
            </a:r>
          </a:p>
          <a:p>
            <a:pPr algn="just"/>
            <a:r>
              <a:rPr lang="en-AU" dirty="0"/>
              <a:t>However, in some countries, domestic hot water regulations pose a lower limit on this</a:t>
            </a:r>
          </a:p>
          <a:p>
            <a:pPr algn="just"/>
            <a:r>
              <a:rPr lang="en-AU" dirty="0"/>
              <a:t>temperature setting, of 60°C (140°F).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92080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79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5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260648"/>
            <a:ext cx="792088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Collectors have the task of converting light as completely as possible into heat, and</a:t>
            </a:r>
          </a:p>
          <a:p>
            <a:r>
              <a:rPr lang="en-AU" dirty="0"/>
              <a:t>then of transferring this heat with low losses to the downstream system. </a:t>
            </a:r>
            <a:endParaRPr lang="en-AU" dirty="0" smtClean="0"/>
          </a:p>
          <a:p>
            <a:endParaRPr lang="en-AU" dirty="0"/>
          </a:p>
          <a:p>
            <a:r>
              <a:rPr lang="en-AU" dirty="0" smtClean="0"/>
              <a:t>There are many </a:t>
            </a:r>
            <a:r>
              <a:rPr lang="en-AU" dirty="0"/>
              <a:t>different types and designs for different applications, all with different costs </a:t>
            </a:r>
            <a:r>
              <a:rPr lang="en-AU" dirty="0" smtClean="0"/>
              <a:t>and performances</a:t>
            </a:r>
            <a:r>
              <a:rPr lang="en-AU" dirty="0"/>
              <a:t>. See Figures 2.3 and 2.4</a:t>
            </a:r>
            <a:r>
              <a:rPr lang="en-AU" dirty="0" smtClean="0"/>
              <a:t>.</a:t>
            </a:r>
          </a:p>
          <a:p>
            <a:endParaRPr lang="en-AU" dirty="0"/>
          </a:p>
          <a:p>
            <a:r>
              <a:rPr lang="en-AU" dirty="0"/>
              <a:t>Different definitions of area are used in the manufacturers’ literature to describe</a:t>
            </a:r>
          </a:p>
          <a:p>
            <a:r>
              <a:rPr lang="en-AU" dirty="0"/>
              <a:t>the geometry of the collectors, and it is important not to confuse them</a:t>
            </a:r>
            <a:r>
              <a:rPr lang="en-AU" dirty="0" smtClean="0"/>
              <a:t>:</a:t>
            </a:r>
          </a:p>
          <a:p>
            <a:endParaRPr lang="en-AU" dirty="0"/>
          </a:p>
          <a:p>
            <a:r>
              <a:rPr lang="en-AU" dirty="0"/>
              <a:t>■ The </a:t>
            </a:r>
            <a:r>
              <a:rPr lang="en-AU" i="1" dirty="0"/>
              <a:t>gross surface area </a:t>
            </a:r>
            <a:r>
              <a:rPr lang="en-AU" dirty="0"/>
              <a:t>(collector area) is the product of the outside dimensions, </a:t>
            </a:r>
            <a:r>
              <a:rPr lang="en-AU" dirty="0" smtClean="0"/>
              <a:t>and defines </a:t>
            </a:r>
            <a:r>
              <a:rPr lang="en-AU" dirty="0"/>
              <a:t>for example the minimum amount of roof area that is required for mounting</a:t>
            </a:r>
            <a:r>
              <a:rPr lang="en-AU" dirty="0" smtClean="0"/>
              <a:t>.</a:t>
            </a:r>
          </a:p>
          <a:p>
            <a:endParaRPr lang="en-AU" dirty="0"/>
          </a:p>
          <a:p>
            <a:r>
              <a:rPr lang="en-AU" dirty="0"/>
              <a:t>■ The </a:t>
            </a:r>
            <a:r>
              <a:rPr lang="en-AU" i="1" dirty="0"/>
              <a:t>aperture area </a:t>
            </a:r>
            <a:r>
              <a:rPr lang="en-AU" dirty="0"/>
              <a:t>corresponds to the light entry area of the collector – that is, </a:t>
            </a:r>
            <a:r>
              <a:rPr lang="en-AU" dirty="0" smtClean="0"/>
              <a:t>the area </a:t>
            </a:r>
            <a:r>
              <a:rPr lang="en-AU" dirty="0"/>
              <a:t>through which the solar radiation passes to the collector itself.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59927" y="47971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27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8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1063"/>
            <a:ext cx="9267825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47664" y="46531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11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6011"/>
            <a:ext cx="2928757" cy="6298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788024" y="277581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The </a:t>
            </a:r>
            <a:r>
              <a:rPr lang="en-AU" i="1" dirty="0"/>
              <a:t>absorber area </a:t>
            </a:r>
            <a:r>
              <a:rPr lang="en-AU" dirty="0"/>
              <a:t>(also called the </a:t>
            </a:r>
            <a:r>
              <a:rPr lang="en-AU" i="1" dirty="0"/>
              <a:t>effective collector area</a:t>
            </a:r>
            <a:r>
              <a:rPr lang="en-AU" dirty="0"/>
              <a:t>) corresponds to the area</a:t>
            </a:r>
          </a:p>
          <a:p>
            <a:r>
              <a:rPr lang="en-AU" dirty="0"/>
              <a:t>of the actual absorber panel. See Figures 2.5–2.7.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40352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20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79"/>
            <a:ext cx="7547298" cy="3370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3568" y="4380522"/>
            <a:ext cx="71872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Figure 2.5.</a:t>
            </a:r>
          </a:p>
          <a:p>
            <a:r>
              <a:rPr lang="en-AU" dirty="0"/>
              <a:t>Cross-section of a flat-plate </a:t>
            </a:r>
            <a:r>
              <a:rPr lang="en-AU" dirty="0" smtClean="0"/>
              <a:t>collector with </a:t>
            </a:r>
            <a:r>
              <a:rPr lang="en-AU" dirty="0"/>
              <a:t>description of the different areas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08104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82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6480720" cy="49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55576" y="5157192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Figure 2.6.</a:t>
            </a:r>
          </a:p>
          <a:p>
            <a:r>
              <a:rPr lang="en-AU" dirty="0"/>
              <a:t>Cross-section of a heat-pipe </a:t>
            </a:r>
            <a:r>
              <a:rPr lang="en-AU" dirty="0" smtClean="0"/>
              <a:t>evacuated tube </a:t>
            </a:r>
            <a:r>
              <a:rPr lang="en-AU" dirty="0"/>
              <a:t>collector with description of </a:t>
            </a:r>
            <a:r>
              <a:rPr lang="en-AU" dirty="0" smtClean="0"/>
              <a:t>the different </a:t>
            </a:r>
            <a:r>
              <a:rPr lang="en-AU" dirty="0"/>
              <a:t>surface areas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23112" y="60805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5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9938"/>
            <a:ext cx="5699373" cy="5101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5536" y="5301208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Figure 2.7</a:t>
            </a:r>
            <a:r>
              <a:rPr lang="en-AU" dirty="0" smtClean="0"/>
              <a:t>.</a:t>
            </a:r>
          </a:p>
          <a:p>
            <a:endParaRPr lang="en-AU" dirty="0"/>
          </a:p>
          <a:p>
            <a:r>
              <a:rPr lang="en-AU" dirty="0"/>
              <a:t>Cross-section of a double evacuated </a:t>
            </a:r>
            <a:r>
              <a:rPr lang="en-AU" dirty="0" smtClean="0"/>
              <a:t>tube collector </a:t>
            </a:r>
            <a:r>
              <a:rPr lang="en-AU" dirty="0"/>
              <a:t>(‘Sydney tubes’) with</a:t>
            </a:r>
          </a:p>
          <a:p>
            <a:r>
              <a:rPr lang="en-AU" dirty="0"/>
              <a:t>description of the different surface areas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11616" y="43651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95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404664"/>
            <a:ext cx="80648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2.2.2 Glazed flat-plate </a:t>
            </a:r>
            <a:r>
              <a:rPr lang="en-AU" dirty="0" smtClean="0"/>
              <a:t>collectors</a:t>
            </a:r>
          </a:p>
          <a:p>
            <a:endParaRPr lang="en-AU" dirty="0"/>
          </a:p>
          <a:p>
            <a:r>
              <a:rPr lang="en-AU" dirty="0"/>
              <a:t>2.2.2.1 </a:t>
            </a:r>
            <a:r>
              <a:rPr lang="en-AU" dirty="0" smtClean="0"/>
              <a:t>DESIGN</a:t>
            </a:r>
          </a:p>
          <a:p>
            <a:endParaRPr lang="en-AU" dirty="0"/>
          </a:p>
          <a:p>
            <a:pPr algn="just"/>
            <a:r>
              <a:rPr lang="en-AU" dirty="0"/>
              <a:t>Almost all glazed flat-plate collectors currently available on the market consist of a</a:t>
            </a:r>
          </a:p>
          <a:p>
            <a:pPr algn="just"/>
            <a:r>
              <a:rPr lang="en-AU" dirty="0"/>
              <a:t>metal absorber in a flat rectangular housing. The collector is thermally insulated on </a:t>
            </a:r>
            <a:r>
              <a:rPr lang="en-AU" dirty="0" smtClean="0"/>
              <a:t>its back </a:t>
            </a:r>
            <a:r>
              <a:rPr lang="en-AU" dirty="0"/>
              <a:t>and edges, and is provided with a transparent cover on the upper surface. </a:t>
            </a:r>
            <a:r>
              <a:rPr lang="en-AU" dirty="0" smtClean="0"/>
              <a:t>Two pipe </a:t>
            </a:r>
            <a:r>
              <a:rPr lang="en-AU" dirty="0"/>
              <a:t>connections for the supply and return of the heat transfer medium are </a:t>
            </a:r>
            <a:r>
              <a:rPr lang="en-AU" dirty="0" smtClean="0"/>
              <a:t>fitted, usually </a:t>
            </a:r>
            <a:r>
              <a:rPr lang="en-AU" dirty="0"/>
              <a:t>to the side of the collector. See Figure 2.8.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89987"/>
            <a:ext cx="7995577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115616" y="5733256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Figure 2.8.</a:t>
            </a:r>
          </a:p>
          <a:p>
            <a:r>
              <a:rPr lang="en-AU" dirty="0"/>
              <a:t>Section through a glazed </a:t>
            </a:r>
            <a:r>
              <a:rPr lang="en-AU" dirty="0" smtClean="0"/>
              <a:t>flat-plate collector</a:t>
            </a:r>
            <a:endParaRPr lang="en-AU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55632" y="58633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63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0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404664"/>
            <a:ext cx="813690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IRRADIATED POWER, IRRADIANCE, HEAT </a:t>
            </a:r>
            <a:r>
              <a:rPr lang="en-AU" b="1" dirty="0" smtClean="0"/>
              <a:t>QUANTITY</a:t>
            </a:r>
          </a:p>
          <a:p>
            <a:endParaRPr lang="en-AU" b="1" dirty="0"/>
          </a:p>
          <a:p>
            <a:r>
              <a:rPr lang="en-AU" b="1" dirty="0"/>
              <a:t>When we say that the sun has an irradiance, G, of for example 1000 W/m2, what is meant here is </a:t>
            </a:r>
            <a:r>
              <a:rPr lang="en-AU" b="1" dirty="0" smtClean="0"/>
              <a:t>the capability </a:t>
            </a:r>
            <a:r>
              <a:rPr lang="en-AU" b="1" dirty="0"/>
              <a:t>of radiating a given irradiated power, </a:t>
            </a:r>
            <a:r>
              <a:rPr lang="en-AU" dirty="0"/>
              <a:t>φ </a:t>
            </a:r>
            <a:r>
              <a:rPr lang="en-AU" b="1" dirty="0"/>
              <a:t>(1000 W), onto a receiving surface of 1 m2 (10.76 ft2</a:t>
            </a:r>
            <a:r>
              <a:rPr lang="en-AU" b="1" dirty="0" smtClean="0"/>
              <a:t>).</a:t>
            </a:r>
          </a:p>
          <a:p>
            <a:endParaRPr lang="en-AU" b="1" dirty="0"/>
          </a:p>
          <a:p>
            <a:r>
              <a:rPr lang="en-AU" b="1" dirty="0"/>
              <a:t>The watt is the unit in which power can be measured. If this power is referred, as in this case, to a </a:t>
            </a:r>
            <a:r>
              <a:rPr lang="en-AU" b="1" dirty="0" smtClean="0"/>
              <a:t>unit area</a:t>
            </a:r>
            <a:r>
              <a:rPr lang="en-AU" b="1" dirty="0"/>
              <a:t>, then it is called the irradiance</a:t>
            </a:r>
            <a:r>
              <a:rPr lang="en-AU" b="1" dirty="0" smtClean="0"/>
              <a:t>.</a:t>
            </a:r>
          </a:p>
          <a:p>
            <a:endParaRPr lang="en-AU" b="1" dirty="0"/>
          </a:p>
          <a:p>
            <a:r>
              <a:rPr lang="pl-PL" b="1" dirty="0"/>
              <a:t>1 kW (kilowatt) = 103 W (1000 watts)</a:t>
            </a:r>
          </a:p>
          <a:p>
            <a:r>
              <a:rPr lang="pl-PL" b="1" dirty="0"/>
              <a:t>1 MW (megawatt) = 106 W (1 million watts) = 103 kW</a:t>
            </a:r>
          </a:p>
          <a:p>
            <a:r>
              <a:rPr lang="en-AU" b="1" dirty="0"/>
              <a:t>1 GW (gigawatt) = 109 W (1 thousand million watts) = 106 kW</a:t>
            </a:r>
          </a:p>
          <a:p>
            <a:r>
              <a:rPr lang="pl-PL" b="1" dirty="0"/>
              <a:t>1 TW (terawatt) = 1012 W (1 million million watts) = 109 </a:t>
            </a:r>
            <a:r>
              <a:rPr lang="pl-PL" b="1" dirty="0" smtClean="0"/>
              <a:t>kW</a:t>
            </a:r>
            <a:endParaRPr lang="en-AU" b="1" dirty="0" smtClean="0"/>
          </a:p>
          <a:p>
            <a:endParaRPr lang="pl-PL" b="1" dirty="0"/>
          </a:p>
          <a:p>
            <a:r>
              <a:rPr lang="en-AU" b="1" dirty="0"/>
              <a:t>When the sun shines with this power of 1000 W for 1 hour it has performed 1 kilowatt-hour of work (</a:t>
            </a:r>
            <a:r>
              <a:rPr lang="en-AU" b="1" dirty="0" smtClean="0"/>
              <a:t>1 kWh</a:t>
            </a:r>
            <a:r>
              <a:rPr lang="en-AU" b="1" dirty="0"/>
              <a:t>) (Work = Power × Time).</a:t>
            </a:r>
          </a:p>
          <a:p>
            <a:r>
              <a:rPr lang="en-AU" b="1" dirty="0"/>
              <a:t>If this energy were converted completely into heat, a heat quantity of 1 kWh would be produced.</a:t>
            </a:r>
          </a:p>
          <a:p>
            <a:r>
              <a:rPr lang="en-AU" b="1" dirty="0"/>
              <a:t>Irradiated power, </a:t>
            </a:r>
            <a:r>
              <a:rPr lang="el-GR" dirty="0"/>
              <a:t>φ </a:t>
            </a:r>
            <a:r>
              <a:rPr lang="el-GR" b="1" dirty="0"/>
              <a:t>(</a:t>
            </a:r>
            <a:r>
              <a:rPr lang="en-AU" b="1" dirty="0"/>
              <a:t>W)</a:t>
            </a:r>
          </a:p>
          <a:p>
            <a:r>
              <a:rPr lang="en-AU" b="1" dirty="0"/>
              <a:t>Irradiance, G (W/m2)</a:t>
            </a:r>
          </a:p>
          <a:p>
            <a:r>
              <a:rPr lang="en-AU" b="1" dirty="0"/>
              <a:t>Heat quantity, Q (</a:t>
            </a:r>
            <a:r>
              <a:rPr lang="en-AU" b="1" dirty="0" err="1"/>
              <a:t>Wh</a:t>
            </a:r>
            <a:r>
              <a:rPr lang="en-AU" b="1" dirty="0"/>
              <a:t>, kWh)</a:t>
            </a:r>
            <a:endParaRPr lang="en-AU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75212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54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3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576" y="260649"/>
            <a:ext cx="777686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 smtClean="0"/>
              <a:t>ABSORBER</a:t>
            </a:r>
          </a:p>
          <a:p>
            <a:endParaRPr lang="en-AU" b="1" dirty="0"/>
          </a:p>
          <a:p>
            <a:pPr algn="just"/>
            <a:r>
              <a:rPr lang="en-AU" dirty="0"/>
              <a:t>The core piece of a glazed flat-plate collector is the </a:t>
            </a:r>
            <a:r>
              <a:rPr lang="en-AU" i="1" dirty="0"/>
              <a:t>absorber</a:t>
            </a:r>
            <a:r>
              <a:rPr lang="en-AU" dirty="0"/>
              <a:t>. This consists of a </a:t>
            </a:r>
            <a:r>
              <a:rPr lang="en-AU" dirty="0" err="1" smtClean="0"/>
              <a:t>heatconducting</a:t>
            </a:r>
            <a:r>
              <a:rPr lang="en-AU" dirty="0" smtClean="0"/>
              <a:t> metal </a:t>
            </a:r>
            <a:r>
              <a:rPr lang="en-AU" dirty="0"/>
              <a:t>sheet (made of copper or aluminium for example, as a single </a:t>
            </a:r>
            <a:r>
              <a:rPr lang="en-AU" dirty="0" smtClean="0"/>
              <a:t>surface or </a:t>
            </a:r>
            <a:r>
              <a:rPr lang="en-AU" dirty="0"/>
              <a:t>in strips) with a dark coating. The tubes for the heat transfer medium, which </a:t>
            </a:r>
            <a:r>
              <a:rPr lang="en-AU" dirty="0" smtClean="0"/>
              <a:t>are usually </a:t>
            </a:r>
            <a:r>
              <a:rPr lang="en-AU" dirty="0"/>
              <a:t>made of copper, are connected conductively to the absorber. </a:t>
            </a:r>
            <a:endParaRPr lang="en-AU" dirty="0" smtClean="0"/>
          </a:p>
          <a:p>
            <a:pPr algn="just"/>
            <a:endParaRPr lang="en-AU" dirty="0"/>
          </a:p>
          <a:p>
            <a:pPr algn="just"/>
            <a:r>
              <a:rPr lang="en-AU" dirty="0" smtClean="0"/>
              <a:t>When </a:t>
            </a:r>
            <a:r>
              <a:rPr lang="en-AU" dirty="0"/>
              <a:t>the </a:t>
            </a:r>
            <a:r>
              <a:rPr lang="en-AU" dirty="0" smtClean="0"/>
              <a:t>solar radiation </a:t>
            </a:r>
            <a:r>
              <a:rPr lang="en-AU" dirty="0"/>
              <a:t>hits the absorber it is mainly absorbed and partially reflected. Heat </a:t>
            </a:r>
            <a:r>
              <a:rPr lang="en-AU" dirty="0" smtClean="0"/>
              <a:t>is created </a:t>
            </a:r>
            <a:r>
              <a:rPr lang="en-AU" dirty="0"/>
              <a:t>through the absorption and conducted in the metal sheet to the heat </a:t>
            </a:r>
            <a:r>
              <a:rPr lang="en-AU" dirty="0" smtClean="0"/>
              <a:t>transfer medium </a:t>
            </a:r>
            <a:r>
              <a:rPr lang="en-AU" dirty="0"/>
              <a:t>tubes or channels. Through these tubes flows the liquid heat transfer </a:t>
            </a:r>
            <a:r>
              <a:rPr lang="en-AU" dirty="0" smtClean="0"/>
              <a:t>medium, which </a:t>
            </a:r>
            <a:r>
              <a:rPr lang="en-AU" dirty="0"/>
              <a:t>absorbs the heat and transports it to the store. </a:t>
            </a:r>
            <a:endParaRPr lang="en-AU" dirty="0" smtClean="0"/>
          </a:p>
          <a:p>
            <a:pPr algn="just"/>
            <a:endParaRPr lang="en-AU" dirty="0"/>
          </a:p>
          <a:p>
            <a:pPr algn="just"/>
            <a:r>
              <a:rPr lang="en-AU" dirty="0" smtClean="0"/>
              <a:t>A </a:t>
            </a:r>
            <a:r>
              <a:rPr lang="en-AU" dirty="0"/>
              <a:t>variant is the so-called </a:t>
            </a:r>
            <a:r>
              <a:rPr lang="en-AU" i="1" dirty="0" smtClean="0"/>
              <a:t>cushion absorber</a:t>
            </a:r>
            <a:r>
              <a:rPr lang="en-AU" dirty="0"/>
              <a:t>, which has full-surface flow-through.</a:t>
            </a:r>
          </a:p>
          <a:p>
            <a:pPr algn="just"/>
            <a:r>
              <a:rPr lang="en-AU" dirty="0"/>
              <a:t>The task of a solar collector is to achieve the highest possible thermal yield. The</a:t>
            </a:r>
          </a:p>
          <a:p>
            <a:pPr algn="just"/>
            <a:r>
              <a:rPr lang="en-AU" dirty="0"/>
              <a:t>absorber is therefore provided with a high light-absorption capacity and the </a:t>
            </a:r>
            <a:r>
              <a:rPr lang="en-AU" dirty="0" smtClean="0"/>
              <a:t>lowest possible </a:t>
            </a:r>
            <a:r>
              <a:rPr lang="en-AU" dirty="0"/>
              <a:t>thermal emissivity. This is achieved by using a </a:t>
            </a:r>
            <a:r>
              <a:rPr lang="en-AU" i="1" dirty="0"/>
              <a:t>spectral-selective coating</a:t>
            </a:r>
            <a:r>
              <a:rPr lang="en-AU" dirty="0" smtClean="0"/>
              <a:t>.</a:t>
            </a:r>
          </a:p>
          <a:p>
            <a:pPr algn="just"/>
            <a:endParaRPr lang="en-AU" dirty="0"/>
          </a:p>
          <a:p>
            <a:pPr algn="just"/>
            <a:r>
              <a:rPr lang="en-AU" dirty="0"/>
              <a:t>Unlike black paint, this has a layered structure, which optimizes the conversion of</a:t>
            </a:r>
          </a:p>
          <a:p>
            <a:pPr algn="just"/>
            <a:r>
              <a:rPr lang="en-AU" dirty="0"/>
              <a:t>short-wave solar radiation into heat while keeping the thermal radiation as low as</a:t>
            </a:r>
          </a:p>
          <a:p>
            <a:pPr algn="just"/>
            <a:r>
              <a:rPr lang="en-AU" dirty="0"/>
              <a:t>possible. See Figure 2.9.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34400" y="62077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622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8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87" y="404664"/>
            <a:ext cx="8174194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827584" y="3429000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Figure 2.9.</a:t>
            </a:r>
          </a:p>
          <a:p>
            <a:r>
              <a:rPr lang="en-AU" dirty="0"/>
              <a:t>Absorption and emission behaviour </a:t>
            </a:r>
            <a:r>
              <a:rPr lang="en-AU" dirty="0" smtClean="0"/>
              <a:t>of different </a:t>
            </a:r>
            <a:r>
              <a:rPr lang="en-AU" dirty="0"/>
              <a:t>surfaces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52120" y="46531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0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11560" y="116632"/>
            <a:ext cx="78488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b="1" dirty="0"/>
              <a:t>RADIATION AND INTERACTION WITH </a:t>
            </a:r>
            <a:r>
              <a:rPr lang="en-AU" b="1" dirty="0" smtClean="0"/>
              <a:t>MATTER</a:t>
            </a:r>
          </a:p>
          <a:p>
            <a:pPr algn="just"/>
            <a:endParaRPr lang="en-AU" b="1" dirty="0"/>
          </a:p>
          <a:p>
            <a:pPr algn="just"/>
            <a:r>
              <a:rPr lang="en-AU" b="1" dirty="0"/>
              <a:t>When short-wave sunlight (wavelength 0.3–3.0 m) hits an object, such as a solar cover, it is </a:t>
            </a:r>
            <a:r>
              <a:rPr lang="en-AU" b="1" dirty="0" smtClean="0"/>
              <a:t>reflected more </a:t>
            </a:r>
            <a:r>
              <a:rPr lang="en-AU" b="1" dirty="0"/>
              <a:t>or less strongly according to the surface structure (material, roughness and colour). </a:t>
            </a:r>
            <a:endParaRPr lang="en-AU" b="1" dirty="0" smtClean="0"/>
          </a:p>
          <a:p>
            <a:pPr algn="just"/>
            <a:endParaRPr lang="en-AU" b="1" dirty="0"/>
          </a:p>
          <a:p>
            <a:pPr algn="just"/>
            <a:r>
              <a:rPr lang="en-AU" b="1" dirty="0" smtClean="0"/>
              <a:t>White surfaces reflect </a:t>
            </a:r>
            <a:r>
              <a:rPr lang="en-AU" b="1" dirty="0"/>
              <a:t>much more than dark surfaces. The proportion of reflected radiation (especially for glass </a:t>
            </a:r>
            <a:r>
              <a:rPr lang="en-AU" b="1" dirty="0" smtClean="0"/>
              <a:t>panes) also </a:t>
            </a:r>
            <a:r>
              <a:rPr lang="en-AU" b="1" dirty="0"/>
              <a:t>depends on the angle of incidence of the radiation (Fresnel’s law). </a:t>
            </a:r>
            <a:endParaRPr lang="en-AU" b="1" dirty="0" smtClean="0"/>
          </a:p>
          <a:p>
            <a:pPr algn="just"/>
            <a:endParaRPr lang="en-AU" b="1" dirty="0"/>
          </a:p>
          <a:p>
            <a:pPr algn="just"/>
            <a:r>
              <a:rPr lang="en-AU" b="1" dirty="0" smtClean="0"/>
              <a:t>The </a:t>
            </a:r>
            <a:r>
              <a:rPr lang="en-AU" b="1" dirty="0"/>
              <a:t>remaining portion </a:t>
            </a:r>
            <a:r>
              <a:rPr lang="en-AU" b="1" dirty="0" smtClean="0"/>
              <a:t>is absorbed </a:t>
            </a:r>
            <a:r>
              <a:rPr lang="en-AU" b="1" dirty="0"/>
              <a:t>by the object or, for translucent material, is allowed to partially pass through. </a:t>
            </a:r>
            <a:endParaRPr lang="en-AU" b="1" dirty="0" smtClean="0"/>
          </a:p>
          <a:p>
            <a:pPr algn="just"/>
            <a:endParaRPr lang="en-AU" b="1" dirty="0"/>
          </a:p>
          <a:p>
            <a:pPr algn="just"/>
            <a:r>
              <a:rPr lang="en-AU" b="1" dirty="0" smtClean="0"/>
              <a:t>Finally</a:t>
            </a:r>
            <a:r>
              <a:rPr lang="en-AU" b="1" dirty="0"/>
              <a:t>, </a:t>
            </a:r>
            <a:r>
              <a:rPr lang="en-AU" b="1" dirty="0" smtClean="0"/>
              <a:t>the absorbed </a:t>
            </a:r>
            <a:r>
              <a:rPr lang="en-AU" b="1" dirty="0"/>
              <a:t>portion is converted into long-wave thermal radiation (wavelengths 3.0–30 m) and </a:t>
            </a:r>
            <a:r>
              <a:rPr lang="en-AU" b="1" dirty="0" smtClean="0"/>
              <a:t>radiated according </a:t>
            </a:r>
            <a:r>
              <a:rPr lang="en-AU" b="1" dirty="0"/>
              <a:t>to the surface structure.</a:t>
            </a:r>
          </a:p>
          <a:p>
            <a:pPr algn="just"/>
            <a:r>
              <a:rPr lang="en-AU" b="1" dirty="0"/>
              <a:t>These processes are described physically as the degrees of reflection, absorption, transmission </a:t>
            </a:r>
            <a:r>
              <a:rPr lang="en-AU" b="1" dirty="0" smtClean="0"/>
              <a:t>and emissivity </a:t>
            </a:r>
            <a:r>
              <a:rPr lang="en-AU" b="1" dirty="0"/>
              <a:t>of a body</a:t>
            </a:r>
            <a:endParaRPr lang="en-AU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08104" y="49179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9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557" y="-30223"/>
            <a:ext cx="6019800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483768" y="60212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Figure 2.10.</a:t>
            </a:r>
          </a:p>
          <a:p>
            <a:r>
              <a:rPr lang="en-AU" dirty="0"/>
              <a:t>Energy flows in the collector</a:t>
            </a:r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56342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20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7" y="332656"/>
            <a:ext cx="6960441" cy="5377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051720" y="60212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Figure 2.11.</a:t>
            </a:r>
          </a:p>
          <a:p>
            <a:r>
              <a:rPr lang="en-AU" dirty="0"/>
              <a:t>Optical and thermal losses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4116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91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8" y="23813"/>
            <a:ext cx="5419725" cy="681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17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55576" y="476672"/>
            <a:ext cx="7704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HYBRID </a:t>
            </a:r>
            <a:r>
              <a:rPr lang="en-AU" b="1" dirty="0" smtClean="0"/>
              <a:t>COLLECTOR</a:t>
            </a:r>
          </a:p>
          <a:p>
            <a:endParaRPr lang="en-AU" b="1" dirty="0"/>
          </a:p>
          <a:p>
            <a:r>
              <a:rPr lang="en-AU" dirty="0"/>
              <a:t>Hybrid collectors can be realized as a combination of solar panels (PV) with </a:t>
            </a:r>
            <a:r>
              <a:rPr lang="en-AU" dirty="0" err="1" smtClean="0"/>
              <a:t>liquidbased</a:t>
            </a:r>
            <a:r>
              <a:rPr lang="en-AU" dirty="0" smtClean="0"/>
              <a:t> collectors </a:t>
            </a:r>
            <a:r>
              <a:rPr lang="en-AU" dirty="0"/>
              <a:t>as well as with air-based collectors. The combination with solar </a:t>
            </a:r>
            <a:r>
              <a:rPr lang="en-AU" dirty="0" smtClean="0"/>
              <a:t>panels is </a:t>
            </a:r>
            <a:r>
              <a:rPr lang="en-AU" dirty="0"/>
              <a:t>reasonable, because during the solar electricity conversion only about 12% (</a:t>
            </a:r>
            <a:r>
              <a:rPr lang="en-AU" dirty="0" smtClean="0"/>
              <a:t>with crystalline </a:t>
            </a:r>
            <a:r>
              <a:rPr lang="en-AU" dirty="0"/>
              <a:t>silicon) of the solar radiation converts into electricity, whereas </a:t>
            </a:r>
            <a:r>
              <a:rPr lang="en-AU" dirty="0" smtClean="0"/>
              <a:t>the remainder </a:t>
            </a:r>
            <a:r>
              <a:rPr lang="en-AU" dirty="0"/>
              <a:t>converts into heat. This heat is used in the hybrid collector to either </a:t>
            </a:r>
            <a:r>
              <a:rPr lang="en-AU" dirty="0" smtClean="0"/>
              <a:t>heat up </a:t>
            </a:r>
            <a:r>
              <a:rPr lang="en-AU" dirty="0"/>
              <a:t>a liquid or air (see Section 8.2.1.8).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54" y="2784996"/>
            <a:ext cx="85725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52120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36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2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1" y="0"/>
            <a:ext cx="9036496" cy="386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66361"/>
            <a:ext cx="2952327" cy="2752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12160" y="50851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52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9592" y="188640"/>
            <a:ext cx="792088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2.2.3 Vacuum </a:t>
            </a:r>
            <a:r>
              <a:rPr lang="en-AU" dirty="0" smtClean="0"/>
              <a:t>collectors</a:t>
            </a:r>
          </a:p>
          <a:p>
            <a:endParaRPr lang="en-AU" dirty="0"/>
          </a:p>
          <a:p>
            <a:r>
              <a:rPr lang="en-AU" dirty="0"/>
              <a:t>2.2.3.1 EVACUATED TUBE </a:t>
            </a:r>
            <a:r>
              <a:rPr lang="en-AU" dirty="0" smtClean="0"/>
              <a:t>COLLECTORS</a:t>
            </a:r>
          </a:p>
          <a:p>
            <a:endParaRPr lang="en-AU" dirty="0"/>
          </a:p>
          <a:p>
            <a:r>
              <a:rPr lang="en-AU" dirty="0"/>
              <a:t>To reduce the thermal losses in a collector, glass cylinders (with internal absorbers)</a:t>
            </a:r>
          </a:p>
          <a:p>
            <a:r>
              <a:rPr lang="en-AU" dirty="0"/>
              <a:t>are evacuated in a similar way to Thermos flasks (Figure 2.17). In order to </a:t>
            </a:r>
            <a:r>
              <a:rPr lang="en-AU" dirty="0" smtClean="0"/>
              <a:t>completely suppress </a:t>
            </a:r>
            <a:r>
              <a:rPr lang="en-AU" dirty="0"/>
              <a:t>thermal losses through convection, the volume enclosed in the glass </a:t>
            </a:r>
            <a:r>
              <a:rPr lang="en-AU" dirty="0" smtClean="0"/>
              <a:t>tubes must </a:t>
            </a:r>
            <a:r>
              <a:rPr lang="en-AU" dirty="0"/>
              <a:t>be evacuated to less than 10–2 bar (1 </a:t>
            </a:r>
            <a:r>
              <a:rPr lang="en-AU" dirty="0" err="1"/>
              <a:t>kPa</a:t>
            </a:r>
            <a:r>
              <a:rPr lang="en-AU" dirty="0"/>
              <a:t>). </a:t>
            </a:r>
            <a:endParaRPr lang="en-AU" dirty="0" smtClean="0"/>
          </a:p>
          <a:p>
            <a:endParaRPr lang="en-AU" dirty="0"/>
          </a:p>
          <a:p>
            <a:r>
              <a:rPr lang="en-AU" dirty="0" smtClean="0"/>
              <a:t>Additional </a:t>
            </a:r>
            <a:r>
              <a:rPr lang="en-AU" dirty="0"/>
              <a:t>evacuation prevents </a:t>
            </a:r>
            <a:r>
              <a:rPr lang="en-AU" dirty="0" smtClean="0"/>
              <a:t>losses through </a:t>
            </a:r>
            <a:r>
              <a:rPr lang="en-AU" dirty="0"/>
              <a:t>thermal conduction. </a:t>
            </a:r>
            <a:endParaRPr lang="en-AU" dirty="0" smtClean="0"/>
          </a:p>
          <a:p>
            <a:endParaRPr lang="en-AU" dirty="0"/>
          </a:p>
          <a:p>
            <a:r>
              <a:rPr lang="en-AU" dirty="0" smtClean="0"/>
              <a:t>The </a:t>
            </a:r>
            <a:r>
              <a:rPr lang="en-AU" dirty="0"/>
              <a:t>radiation losses cannot be reduced by creating </a:t>
            </a:r>
            <a:r>
              <a:rPr lang="en-AU" dirty="0" smtClean="0"/>
              <a:t>a vacuum</a:t>
            </a:r>
            <a:r>
              <a:rPr lang="en-AU" dirty="0"/>
              <a:t>, as no medium is necessary for the transport of radiation. </a:t>
            </a:r>
            <a:endParaRPr lang="en-AU" dirty="0" smtClean="0"/>
          </a:p>
          <a:p>
            <a:endParaRPr lang="en-AU" dirty="0"/>
          </a:p>
          <a:p>
            <a:r>
              <a:rPr lang="en-AU" dirty="0" smtClean="0"/>
              <a:t>They </a:t>
            </a:r>
            <a:r>
              <a:rPr lang="en-AU" dirty="0"/>
              <a:t>are kept </a:t>
            </a:r>
            <a:r>
              <a:rPr lang="en-AU" dirty="0" smtClean="0"/>
              <a:t>low, as </a:t>
            </a:r>
            <a:r>
              <a:rPr lang="en-AU" dirty="0"/>
              <a:t>in the case of glazed flat-plate collectors, by selective coatings (small  value). </a:t>
            </a:r>
            <a:endParaRPr lang="en-AU" dirty="0" smtClean="0"/>
          </a:p>
          <a:p>
            <a:endParaRPr lang="en-AU" dirty="0"/>
          </a:p>
          <a:p>
            <a:r>
              <a:rPr lang="en-AU" dirty="0" smtClean="0"/>
              <a:t>The heat </a:t>
            </a:r>
            <a:r>
              <a:rPr lang="en-AU" dirty="0"/>
              <a:t>losses to the surrounding air are therefore significantly reduced. Even with </a:t>
            </a:r>
            <a:r>
              <a:rPr lang="en-AU" dirty="0" smtClean="0"/>
              <a:t>an absorber </a:t>
            </a:r>
            <a:r>
              <a:rPr lang="en-AU" dirty="0"/>
              <a:t>temperature of 120°C (248°F) or more the glass tube remains cold on </a:t>
            </a:r>
            <a:r>
              <a:rPr lang="en-AU" dirty="0" smtClean="0"/>
              <a:t>the outside</a:t>
            </a:r>
            <a:r>
              <a:rPr lang="en-AU" dirty="0"/>
              <a:t>. </a:t>
            </a:r>
            <a:endParaRPr lang="en-AU" dirty="0" smtClean="0"/>
          </a:p>
          <a:p>
            <a:endParaRPr lang="en-AU" dirty="0"/>
          </a:p>
          <a:p>
            <a:r>
              <a:rPr lang="en-AU" dirty="0" smtClean="0"/>
              <a:t>Most </a:t>
            </a:r>
            <a:r>
              <a:rPr lang="en-AU" dirty="0"/>
              <a:t>vacuum tubes are evacuated down to 10–5 bar.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84368" y="57445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79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5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2"/>
            <a:ext cx="7762462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42256" y="4725144"/>
            <a:ext cx="69836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Figure 2.17</a:t>
            </a:r>
            <a:r>
              <a:rPr lang="en-AU" dirty="0" smtClean="0"/>
              <a:t>.</a:t>
            </a:r>
          </a:p>
          <a:p>
            <a:endParaRPr lang="en-AU" dirty="0"/>
          </a:p>
          <a:p>
            <a:r>
              <a:rPr lang="en-AU" dirty="0"/>
              <a:t>The principle of vacuum </a:t>
            </a:r>
            <a:r>
              <a:rPr lang="en-AU" dirty="0" smtClean="0"/>
              <a:t>thermal insulation</a:t>
            </a:r>
            <a:endParaRPr lang="en-AU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48264" y="48820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00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260649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other directions and not just directly from the sun. This proportion of the radiation,</a:t>
            </a:r>
          </a:p>
          <a:p>
            <a:r>
              <a:rPr lang="en-AU" dirty="0"/>
              <a:t>which reaches the eye of the observer through the scattering of air molecules and dust</a:t>
            </a:r>
          </a:p>
          <a:p>
            <a:r>
              <a:rPr lang="en-AU" dirty="0"/>
              <a:t>particles, is known as </a:t>
            </a:r>
            <a:r>
              <a:rPr lang="en-AU" i="1" dirty="0"/>
              <a:t>diffuse radiation</a:t>
            </a:r>
            <a:r>
              <a:rPr lang="en-AU" dirty="0"/>
              <a:t>, </a:t>
            </a:r>
            <a:r>
              <a:rPr lang="en-AU" i="1" dirty="0" err="1"/>
              <a:t>G</a:t>
            </a:r>
            <a:r>
              <a:rPr lang="en-AU" dirty="0" err="1"/>
              <a:t>dif</a:t>
            </a:r>
            <a:r>
              <a:rPr lang="en-AU" dirty="0"/>
              <a:t>. Part of this is also due to radiation</a:t>
            </a:r>
          </a:p>
          <a:p>
            <a:r>
              <a:rPr lang="en-AU" dirty="0"/>
              <a:t>reflected at the earth’s surface. The radiation from the sun that meets the earth</a:t>
            </a:r>
          </a:p>
          <a:p>
            <a:r>
              <a:rPr lang="en-AU" dirty="0"/>
              <a:t>without any change in direction is called </a:t>
            </a:r>
            <a:r>
              <a:rPr lang="en-AU" i="1" dirty="0"/>
              <a:t>direct radiation</a:t>
            </a:r>
            <a:r>
              <a:rPr lang="en-AU" dirty="0"/>
              <a:t>, </a:t>
            </a:r>
            <a:r>
              <a:rPr lang="en-AU" i="1" dirty="0" err="1"/>
              <a:t>G</a:t>
            </a:r>
            <a:r>
              <a:rPr lang="en-AU" dirty="0" err="1"/>
              <a:t>dir</a:t>
            </a:r>
            <a:r>
              <a:rPr lang="en-AU" dirty="0"/>
              <a:t>. The sum of direct and</a:t>
            </a:r>
          </a:p>
          <a:p>
            <a:r>
              <a:rPr lang="en-AU" dirty="0"/>
              <a:t>diffuse radiation is known as </a:t>
            </a:r>
            <a:r>
              <a:rPr lang="en-AU" i="1" dirty="0"/>
              <a:t>global solar irradiance</a:t>
            </a:r>
            <a:r>
              <a:rPr lang="en-AU" dirty="0"/>
              <a:t>, </a:t>
            </a:r>
            <a:r>
              <a:rPr lang="en-AU" i="1" dirty="0"/>
              <a:t>G</a:t>
            </a:r>
            <a:r>
              <a:rPr lang="en-AU" dirty="0"/>
              <a:t>G (Figure 1.5</a:t>
            </a:r>
            <a:r>
              <a:rPr lang="en-AU" dirty="0" smtClean="0"/>
              <a:t>).</a:t>
            </a:r>
          </a:p>
          <a:p>
            <a:endParaRPr lang="en-AU" dirty="0"/>
          </a:p>
          <a:p>
            <a:r>
              <a:rPr lang="en-AU" i="1" dirty="0"/>
              <a:t>G</a:t>
            </a:r>
            <a:r>
              <a:rPr lang="en-AU" dirty="0"/>
              <a:t>G = </a:t>
            </a:r>
            <a:r>
              <a:rPr lang="en-AU" i="1" dirty="0" err="1"/>
              <a:t>G</a:t>
            </a:r>
            <a:r>
              <a:rPr lang="en-AU" dirty="0" err="1"/>
              <a:t>dir</a:t>
            </a:r>
            <a:r>
              <a:rPr lang="en-AU" dirty="0"/>
              <a:t> + </a:t>
            </a:r>
            <a:r>
              <a:rPr lang="en-AU" i="1" dirty="0" err="1"/>
              <a:t>G</a:t>
            </a:r>
            <a:r>
              <a:rPr lang="en-AU" dirty="0" err="1"/>
              <a:t>dif</a:t>
            </a:r>
            <a:endParaRPr lang="en-AU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92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6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404665"/>
            <a:ext cx="76328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DIRECT FLOW-THROUGH EVACUATED TUBE </a:t>
            </a:r>
            <a:r>
              <a:rPr lang="en-AU" b="1" dirty="0" smtClean="0"/>
              <a:t>COLLECTORS</a:t>
            </a:r>
          </a:p>
          <a:p>
            <a:endParaRPr lang="en-AU" b="1" dirty="0"/>
          </a:p>
          <a:p>
            <a:r>
              <a:rPr lang="en-AU" dirty="0"/>
              <a:t>In this design (Figure 2.18) the heat transfer medium is either led via a </a:t>
            </a:r>
            <a:r>
              <a:rPr lang="en-AU" dirty="0" smtClean="0"/>
              <a:t>tube-in-tube system </a:t>
            </a:r>
            <a:r>
              <a:rPr lang="en-AU" dirty="0"/>
              <a:t>(coaxial tube) to the base of the glass bulb, where it flows back in the </a:t>
            </a:r>
            <a:r>
              <a:rPr lang="en-AU" dirty="0" smtClean="0"/>
              <a:t>return flow </a:t>
            </a:r>
            <a:r>
              <a:rPr lang="en-AU" dirty="0"/>
              <a:t>and thereby takes up the heat from the highly spectral-selective absorber, or </a:t>
            </a:r>
            <a:r>
              <a:rPr lang="en-AU" dirty="0" smtClean="0"/>
              <a:t>it flows </a:t>
            </a:r>
            <a:r>
              <a:rPr lang="en-AU" dirty="0"/>
              <a:t>through a U-shaped tube</a:t>
            </a:r>
            <a:r>
              <a:rPr lang="en-AU" dirty="0" smtClean="0"/>
              <a:t>.</a:t>
            </a:r>
          </a:p>
          <a:p>
            <a:endParaRPr lang="en-AU" dirty="0"/>
          </a:p>
          <a:p>
            <a:r>
              <a:rPr lang="en-AU" dirty="0"/>
              <a:t>Direct flow-through evacuated tube collectors can be oriented towards the </a:t>
            </a:r>
            <a:r>
              <a:rPr lang="en-AU" dirty="0" smtClean="0"/>
              <a:t>south, but </a:t>
            </a:r>
            <a:r>
              <a:rPr lang="en-AU" dirty="0"/>
              <a:t>they can also be mounted horizontally on a flat roof.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16016" y="40770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40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6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7332"/>
            <a:ext cx="6984776" cy="6813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92280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541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8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57175"/>
            <a:ext cx="6858000" cy="634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96200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72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260648"/>
            <a:ext cx="80648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2.2.4 Collector </a:t>
            </a:r>
            <a:r>
              <a:rPr lang="en-AU" dirty="0" smtClean="0"/>
              <a:t>accessories</a:t>
            </a:r>
          </a:p>
          <a:p>
            <a:endParaRPr lang="en-AU" dirty="0"/>
          </a:p>
          <a:p>
            <a:r>
              <a:rPr lang="en-AU" dirty="0"/>
              <a:t>Collectors cannot be installed without additional materials. They are</a:t>
            </a:r>
            <a:r>
              <a:rPr lang="en-AU" dirty="0" smtClean="0"/>
              <a:t>:</a:t>
            </a:r>
          </a:p>
          <a:p>
            <a:endParaRPr lang="en-AU" dirty="0"/>
          </a:p>
          <a:p>
            <a:r>
              <a:rPr lang="en-AU" dirty="0"/>
              <a:t>■ for on-roof installation: roof hooks, special bricks, rails, vent tiles</a:t>
            </a:r>
          </a:p>
          <a:p>
            <a:r>
              <a:rPr lang="en-AU" dirty="0"/>
              <a:t>■ for in-roof installation: covering frames</a:t>
            </a:r>
          </a:p>
          <a:p>
            <a:r>
              <a:rPr lang="en-AU" dirty="0"/>
              <a:t>■ for flat roof or free installation: bracing, counterweights, bearers.</a:t>
            </a:r>
          </a:p>
        </p:txBody>
      </p:sp>
      <p:sp>
        <p:nvSpPr>
          <p:cNvPr id="3" name="Rectangle 2"/>
          <p:cNvSpPr/>
          <p:nvPr/>
        </p:nvSpPr>
        <p:spPr>
          <a:xfrm>
            <a:off x="467544" y="2492896"/>
            <a:ext cx="71287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2.2.5 Collector characteristic curves and </a:t>
            </a:r>
            <a:r>
              <a:rPr lang="en-AU" dirty="0" smtClean="0"/>
              <a:t>applications</a:t>
            </a:r>
          </a:p>
          <a:p>
            <a:endParaRPr lang="en-AU" dirty="0"/>
          </a:p>
          <a:p>
            <a:r>
              <a:rPr lang="en-AU" dirty="0"/>
              <a:t>Figure 2.22 shows typical efficiency curves and areas of application with the </a:t>
            </a:r>
            <a:r>
              <a:rPr lang="en-AU" dirty="0" smtClean="0"/>
              <a:t>same global </a:t>
            </a:r>
            <a:r>
              <a:rPr lang="en-AU" dirty="0"/>
              <a:t>solar irradiance for the following collector types: swimming pool </a:t>
            </a:r>
            <a:r>
              <a:rPr lang="en-AU" dirty="0" smtClean="0"/>
              <a:t>absorber, glazed </a:t>
            </a:r>
            <a:r>
              <a:rPr lang="en-AU" dirty="0"/>
              <a:t>flat-plate collector, and evacuated tube collector. At  = 0 each collector </a:t>
            </a:r>
            <a:r>
              <a:rPr lang="en-AU" dirty="0" smtClean="0"/>
              <a:t>type is </a:t>
            </a:r>
            <a:r>
              <a:rPr lang="en-AU" dirty="0"/>
              <a:t>at its highest efficiency (0). </a:t>
            </a:r>
            <a:endParaRPr lang="en-AU" dirty="0" smtClean="0"/>
          </a:p>
          <a:p>
            <a:endParaRPr lang="en-AU" dirty="0"/>
          </a:p>
          <a:p>
            <a:r>
              <a:rPr lang="en-AU" dirty="0" smtClean="0"/>
              <a:t>At </a:t>
            </a:r>
            <a:r>
              <a:rPr lang="en-AU" dirty="0"/>
              <a:t>its maximum temperature – that is, when it </a:t>
            </a:r>
            <a:r>
              <a:rPr lang="en-AU" dirty="0" smtClean="0"/>
              <a:t>has reached </a:t>
            </a:r>
            <a:r>
              <a:rPr lang="en-AU" dirty="0"/>
              <a:t>its stagnation temperature – the efficiency equals zero.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0192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32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2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0"/>
            <a:ext cx="7670911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3149" y="5877272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Figure 2.22.</a:t>
            </a:r>
          </a:p>
          <a:p>
            <a:r>
              <a:rPr lang="en-AU" dirty="0"/>
              <a:t>Efficiency characteristic curves </a:t>
            </a:r>
            <a:r>
              <a:rPr lang="en-AU" dirty="0" smtClean="0"/>
              <a:t>for different </a:t>
            </a:r>
            <a:r>
              <a:rPr lang="en-AU" dirty="0"/>
              <a:t>types of collector and their</a:t>
            </a:r>
          </a:p>
          <a:p>
            <a:r>
              <a:rPr lang="en-AU" dirty="0"/>
              <a:t>areas of application (at irradiation </a:t>
            </a:r>
            <a:r>
              <a:rPr lang="en-AU" dirty="0" smtClean="0"/>
              <a:t>of 1000W/m2K</a:t>
            </a:r>
            <a:r>
              <a:rPr lang="en-AU" dirty="0"/>
              <a:t>)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44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404664"/>
            <a:ext cx="842493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2.3.2 Domestic hot water </a:t>
            </a:r>
            <a:r>
              <a:rPr lang="en-AU" dirty="0" smtClean="0"/>
              <a:t>stores</a:t>
            </a:r>
          </a:p>
          <a:p>
            <a:endParaRPr lang="en-AU" dirty="0"/>
          </a:p>
          <a:p>
            <a:r>
              <a:rPr lang="en-AU" dirty="0"/>
              <a:t>Figure 2.24 shows an example of an unvented solar store, as often used in temperate</a:t>
            </a:r>
          </a:p>
          <a:p>
            <a:r>
              <a:rPr lang="en-AU" dirty="0"/>
              <a:t>climates. It has the following features</a:t>
            </a:r>
            <a:r>
              <a:rPr lang="en-AU" dirty="0" smtClean="0"/>
              <a:t>:</a:t>
            </a:r>
          </a:p>
          <a:p>
            <a:endParaRPr lang="en-AU" dirty="0"/>
          </a:p>
          <a:p>
            <a:r>
              <a:rPr lang="en-AU" dirty="0"/>
              <a:t>■ two heat exchangers for two heat sources (bivalent): a solar heat exchanger and an</a:t>
            </a:r>
          </a:p>
          <a:p>
            <a:r>
              <a:rPr lang="en-AU" dirty="0"/>
              <a:t>additional heat exchanger for a heating </a:t>
            </a:r>
            <a:r>
              <a:rPr lang="en-AU" dirty="0" smtClean="0"/>
              <a:t>boiler</a:t>
            </a:r>
          </a:p>
          <a:p>
            <a:endParaRPr lang="en-AU" dirty="0"/>
          </a:p>
          <a:p>
            <a:r>
              <a:rPr lang="en-AU" dirty="0"/>
              <a:t>■ direct connection to the cold water </a:t>
            </a:r>
            <a:r>
              <a:rPr lang="en-AU" dirty="0" smtClean="0"/>
              <a:t>supply</a:t>
            </a:r>
          </a:p>
          <a:p>
            <a:endParaRPr lang="en-AU" dirty="0"/>
          </a:p>
          <a:p>
            <a:r>
              <a:rPr lang="en-AU" dirty="0"/>
              <a:t>■ pressure tank 4–6 bar (58–87 psi) operating pressure</a:t>
            </a:r>
            <a:r>
              <a:rPr lang="en-AU" dirty="0" smtClean="0"/>
              <a:t>.</a:t>
            </a:r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405813" y="3702709"/>
            <a:ext cx="85177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/>
              <a:t>■ UK: 150–200 l (39.6–52.8 gallons</a:t>
            </a:r>
            <a:r>
              <a:rPr lang="nl-NL" dirty="0" smtClean="0"/>
              <a:t>)</a:t>
            </a:r>
          </a:p>
          <a:p>
            <a:endParaRPr lang="nl-NL" dirty="0"/>
          </a:p>
          <a:p>
            <a:r>
              <a:rPr lang="en-AU" dirty="0"/>
              <a:t>■ Germany: 300–500 l (79.3–132.1 gallons) in the one- and two-family home segment</a:t>
            </a:r>
          </a:p>
          <a:p>
            <a:r>
              <a:rPr lang="en-AU" dirty="0"/>
              <a:t>of the </a:t>
            </a:r>
            <a:r>
              <a:rPr lang="en-AU" dirty="0" smtClean="0"/>
              <a:t>market</a:t>
            </a:r>
          </a:p>
          <a:p>
            <a:endParaRPr lang="en-AU" dirty="0"/>
          </a:p>
          <a:p>
            <a:r>
              <a:rPr lang="en-AU" dirty="0"/>
              <a:t>■ USA: 50–100 gallons (</a:t>
            </a:r>
            <a:r>
              <a:rPr lang="en-AU" dirty="0" err="1"/>
              <a:t>approx</a:t>
            </a:r>
            <a:r>
              <a:rPr lang="en-AU" dirty="0"/>
              <a:t> 200–400 l</a:t>
            </a:r>
            <a:r>
              <a:rPr lang="en-AU" dirty="0" smtClean="0"/>
              <a:t>)</a:t>
            </a:r>
          </a:p>
          <a:p>
            <a:endParaRPr lang="en-AU" dirty="0"/>
          </a:p>
          <a:p>
            <a:r>
              <a:rPr lang="en-AU" dirty="0"/>
              <a:t>■ Australia: 300–400 l (79.3–105.7 gallons) for 3–4 persons.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52320" y="57062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846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8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0907"/>
            <a:ext cx="6264696" cy="6428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89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18" y="-60814"/>
            <a:ext cx="5832648" cy="6809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308304" y="2838273"/>
            <a:ext cx="14401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Figure 2.28.</a:t>
            </a:r>
          </a:p>
          <a:p>
            <a:r>
              <a:rPr lang="en-AU" dirty="0"/>
              <a:t>Section through the Energy Manager</a:t>
            </a:r>
          </a:p>
          <a:p>
            <a:r>
              <a:rPr lang="en-AU" dirty="0"/>
              <a:t>‘</a:t>
            </a:r>
            <a:r>
              <a:rPr lang="en-AU" dirty="0" err="1"/>
              <a:t>SolvisMax</a:t>
            </a:r>
            <a:r>
              <a:rPr lang="en-AU" dirty="0"/>
              <a:t>’ (Manufacturer: </a:t>
            </a:r>
            <a:r>
              <a:rPr lang="en-AU" dirty="0" err="1"/>
              <a:t>Solvis</a:t>
            </a:r>
            <a:r>
              <a:rPr lang="en-AU" dirty="0"/>
              <a:t> GmbH</a:t>
            </a:r>
          </a:p>
          <a:p>
            <a:r>
              <a:rPr lang="en-AU" dirty="0"/>
              <a:t>&amp; Co. KG, </a:t>
            </a:r>
            <a:r>
              <a:rPr lang="en-AU" dirty="0" err="1"/>
              <a:t>Braunschweig</a:t>
            </a:r>
            <a:r>
              <a:rPr lang="en-AU" dirty="0"/>
              <a:t>)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23584" y="10527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21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-29141"/>
            <a:ext cx="3523091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932040" y="262859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Figure 2.29.</a:t>
            </a:r>
          </a:p>
          <a:p>
            <a:r>
              <a:rPr lang="en-AU" dirty="0"/>
              <a:t>Section through ‘</a:t>
            </a:r>
            <a:r>
              <a:rPr lang="en-AU" dirty="0" err="1"/>
              <a:t>SolvisMax</a:t>
            </a:r>
            <a:r>
              <a:rPr lang="en-AU" dirty="0"/>
              <a:t>’ energy</a:t>
            </a:r>
          </a:p>
          <a:p>
            <a:r>
              <a:rPr lang="en-AU" dirty="0"/>
              <a:t>manager with heat pump (Manufacturer:</a:t>
            </a:r>
          </a:p>
          <a:p>
            <a:r>
              <a:rPr lang="de-DE" dirty="0"/>
              <a:t>Solvis GmbH &amp; Co. KG, Braunschweig)</a:t>
            </a:r>
            <a:endParaRPr lang="en-AU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14258" y="47251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01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-54429"/>
            <a:ext cx="4129603" cy="6885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317227" y="2564904"/>
            <a:ext cx="35032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Figure 2.30.</a:t>
            </a:r>
          </a:p>
          <a:p>
            <a:r>
              <a:rPr lang="en-AU" dirty="0" err="1"/>
              <a:t>SolvisMax</a:t>
            </a:r>
            <a:r>
              <a:rPr lang="en-AU" dirty="0"/>
              <a:t> Heat Pump</a:t>
            </a:r>
          </a:p>
          <a:p>
            <a:r>
              <a:rPr lang="de-DE" dirty="0"/>
              <a:t>(Solvis GmbH &amp; Co. KG, Braunschweig)</a:t>
            </a:r>
            <a:endParaRPr lang="en-AU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59249" y="48691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03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514089" cy="574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59632" y="59410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Figure 1.3.</a:t>
            </a:r>
          </a:p>
          <a:p>
            <a:r>
              <a:rPr lang="en-AU" dirty="0"/>
              <a:t>Daily courses and daily totals for</a:t>
            </a:r>
          </a:p>
          <a:p>
            <a:r>
              <a:rPr lang="en-AU" dirty="0"/>
              <a:t>irradiation in London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60232" y="57862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69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89" y="1"/>
            <a:ext cx="5248820" cy="69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464716" y="2636912"/>
            <a:ext cx="27363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Figure 2.32.</a:t>
            </a:r>
          </a:p>
          <a:p>
            <a:r>
              <a:rPr lang="en-AU" dirty="0" err="1"/>
              <a:t>GasSolarUnit</a:t>
            </a:r>
            <a:r>
              <a:rPr lang="en-AU" dirty="0"/>
              <a:t> from </a:t>
            </a:r>
            <a:r>
              <a:rPr lang="en-AU" dirty="0" err="1"/>
              <a:t>Rotex</a:t>
            </a:r>
            <a:r>
              <a:rPr lang="en-AU" dirty="0"/>
              <a:t> (Manufacturer:</a:t>
            </a:r>
          </a:p>
          <a:p>
            <a:r>
              <a:rPr lang="en-AU" dirty="0" err="1"/>
              <a:t>Rotex</a:t>
            </a:r>
            <a:r>
              <a:rPr lang="en-AU" dirty="0"/>
              <a:t>, </a:t>
            </a:r>
            <a:r>
              <a:rPr lang="en-AU" dirty="0" err="1"/>
              <a:t>Gussglingen</a:t>
            </a:r>
            <a:r>
              <a:rPr lang="en-AU" dirty="0"/>
              <a:t>)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56439" y="45844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40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7544" y="24462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b="1" dirty="0"/>
              <a:t>In principle, there are three possibilities to store heat</a:t>
            </a:r>
            <a:r>
              <a:rPr lang="en-AU" b="1" dirty="0" smtClean="0"/>
              <a:t>:</a:t>
            </a:r>
          </a:p>
          <a:p>
            <a:pPr algn="just"/>
            <a:endParaRPr lang="en-AU" b="1" dirty="0"/>
          </a:p>
          <a:p>
            <a:pPr algn="just"/>
            <a:r>
              <a:rPr lang="en-AU" b="1" dirty="0"/>
              <a:t>1 Heat storage by means of direct heat supply in insulated, water filled tanks;</a:t>
            </a:r>
          </a:p>
          <a:p>
            <a:pPr algn="just"/>
            <a:r>
              <a:rPr lang="en-AU" b="1" dirty="0"/>
              <a:t>2 Latent heat storage, which applies the solid–fluid phase transition of salt hydrates or </a:t>
            </a:r>
            <a:r>
              <a:rPr lang="en-AU" b="1" dirty="0" err="1"/>
              <a:t>paraffins</a:t>
            </a:r>
            <a:r>
              <a:rPr lang="en-AU" b="1" dirty="0"/>
              <a:t>;</a:t>
            </a:r>
          </a:p>
          <a:p>
            <a:pPr algn="just"/>
            <a:r>
              <a:rPr lang="en-AU" b="1" dirty="0"/>
              <a:t>3 Thermo chemical storage units (sorption tanks) with which supply of heat splits a compound into </a:t>
            </a:r>
            <a:r>
              <a:rPr lang="en-AU" b="1" dirty="0" smtClean="0"/>
              <a:t>its properties</a:t>
            </a:r>
            <a:r>
              <a:rPr lang="en-AU" b="1" dirty="0"/>
              <a:t>, and later with the recombination of the components frees that heat again.</a:t>
            </a:r>
            <a:endParaRPr lang="en-AU" dirty="0"/>
          </a:p>
        </p:txBody>
      </p:sp>
      <p:sp>
        <p:nvSpPr>
          <p:cNvPr id="4" name="Rectangle 3"/>
          <p:cNvSpPr/>
          <p:nvPr/>
        </p:nvSpPr>
        <p:spPr>
          <a:xfrm>
            <a:off x="488504" y="2420888"/>
            <a:ext cx="842493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b="1" dirty="0" smtClean="0"/>
              <a:t>Thermo </a:t>
            </a:r>
            <a:r>
              <a:rPr lang="en-AU" b="1" dirty="0"/>
              <a:t>chemical heat storage differs from the first two storage principles. Heat storage is based </a:t>
            </a:r>
            <a:r>
              <a:rPr lang="en-AU" b="1" dirty="0" smtClean="0"/>
              <a:t>on the </a:t>
            </a:r>
            <a:r>
              <a:rPr lang="en-AU" b="1" dirty="0"/>
              <a:t>reversible chemical reaction according to the </a:t>
            </a:r>
            <a:r>
              <a:rPr lang="en-AU" b="1" dirty="0" smtClean="0"/>
              <a:t>formula</a:t>
            </a:r>
          </a:p>
          <a:p>
            <a:pPr algn="just"/>
            <a:endParaRPr lang="en-AU" b="1" dirty="0"/>
          </a:p>
          <a:p>
            <a:pPr algn="just"/>
            <a:r>
              <a:rPr lang="en-AU" b="1" dirty="0"/>
              <a:t>A + B </a:t>
            </a:r>
            <a:r>
              <a:rPr lang="en-AU" b="1" dirty="0" smtClean="0"/>
              <a:t>  AB </a:t>
            </a:r>
            <a:r>
              <a:rPr lang="en-AU" b="1" dirty="0"/>
              <a:t>+ Heat</a:t>
            </a:r>
          </a:p>
          <a:p>
            <a:pPr algn="just"/>
            <a:endParaRPr lang="en-AU" b="1" dirty="0" smtClean="0"/>
          </a:p>
          <a:p>
            <a:pPr algn="just"/>
            <a:r>
              <a:rPr lang="en-AU" b="1" dirty="0" smtClean="0"/>
              <a:t>During </a:t>
            </a:r>
            <a:r>
              <a:rPr lang="en-AU" b="1" dirty="0"/>
              <a:t>the load phase, the substance AB is supplied with heat, which dissociates the components </a:t>
            </a:r>
            <a:r>
              <a:rPr lang="en-AU" b="1" dirty="0" smtClean="0"/>
              <a:t>A and </a:t>
            </a:r>
            <a:r>
              <a:rPr lang="en-AU" b="1" dirty="0"/>
              <a:t>B. In order to recover the heat, both components A and B are allowed to react with one other. </a:t>
            </a:r>
            <a:r>
              <a:rPr lang="en-AU" b="1" dirty="0" smtClean="0"/>
              <a:t>As long </a:t>
            </a:r>
            <a:r>
              <a:rPr lang="en-AU" b="1" dirty="0"/>
              <a:t>as a reaction between A and B is prevented, the heat stored in form of chemical energy cannot </a:t>
            </a:r>
            <a:r>
              <a:rPr lang="en-AU" b="1" dirty="0" smtClean="0"/>
              <a:t>be set </a:t>
            </a:r>
            <a:r>
              <a:rPr lang="en-AU" b="1" dirty="0"/>
              <a:t>free. This way, heat can be stored at various temperature levels over a period of time. </a:t>
            </a:r>
            <a:endParaRPr lang="en-AU" b="1" dirty="0" smtClean="0"/>
          </a:p>
          <a:p>
            <a:pPr algn="just"/>
            <a:endParaRPr lang="en-AU" b="1" dirty="0"/>
          </a:p>
          <a:p>
            <a:pPr algn="just"/>
            <a:r>
              <a:rPr lang="en-AU" b="1" dirty="0" smtClean="0"/>
              <a:t>In Figure 2.34</a:t>
            </a:r>
            <a:r>
              <a:rPr lang="en-AU" b="1" dirty="0"/>
              <a:t>, A corresponds to dry silica gel, B corresponds to free water vapour and AB to the water </a:t>
            </a:r>
            <a:r>
              <a:rPr lang="en-AU" b="1" dirty="0" smtClean="0"/>
              <a:t>saturated silica </a:t>
            </a:r>
            <a:r>
              <a:rPr lang="en-AU" b="1" dirty="0"/>
              <a:t>gel.</a:t>
            </a:r>
            <a:endParaRPr lang="en-AU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28184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78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2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2" y="0"/>
            <a:ext cx="5133975" cy="641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52320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1690688"/>
            <a:ext cx="8296275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16216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00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8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404664"/>
            <a:ext cx="75608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2.4 Solar </a:t>
            </a:r>
            <a:r>
              <a:rPr lang="en-AU" dirty="0" smtClean="0"/>
              <a:t>circuit</a:t>
            </a:r>
          </a:p>
          <a:p>
            <a:endParaRPr lang="en-AU" dirty="0"/>
          </a:p>
          <a:p>
            <a:r>
              <a:rPr lang="en-AU" dirty="0"/>
              <a:t>The heat generated in the collector is transported to the solar store by means of </a:t>
            </a:r>
            <a:r>
              <a:rPr lang="en-AU" dirty="0" smtClean="0"/>
              <a:t>the solar </a:t>
            </a:r>
            <a:r>
              <a:rPr lang="en-AU" dirty="0"/>
              <a:t>circuit. This consists of the following elements</a:t>
            </a:r>
            <a:r>
              <a:rPr lang="en-AU" dirty="0" smtClean="0"/>
              <a:t>:</a:t>
            </a:r>
          </a:p>
          <a:p>
            <a:endParaRPr lang="en-AU" dirty="0"/>
          </a:p>
          <a:p>
            <a:r>
              <a:rPr lang="en-AU" dirty="0"/>
              <a:t>■ the pipelines, which connect the collectors on the roof and the </a:t>
            </a:r>
            <a:r>
              <a:rPr lang="en-AU" dirty="0" smtClean="0"/>
              <a:t>stores</a:t>
            </a:r>
          </a:p>
          <a:p>
            <a:endParaRPr lang="en-AU" dirty="0"/>
          </a:p>
          <a:p>
            <a:r>
              <a:rPr lang="en-AU" dirty="0"/>
              <a:t>■ the solar liquid or transport medium, which transports the heat from the </a:t>
            </a:r>
            <a:r>
              <a:rPr lang="en-AU" dirty="0" smtClean="0"/>
              <a:t>collector to </a:t>
            </a:r>
            <a:r>
              <a:rPr lang="en-AU" dirty="0"/>
              <a:t>the </a:t>
            </a:r>
            <a:r>
              <a:rPr lang="en-AU" dirty="0" smtClean="0"/>
              <a:t>store</a:t>
            </a:r>
          </a:p>
          <a:p>
            <a:endParaRPr lang="en-AU" dirty="0"/>
          </a:p>
          <a:p>
            <a:r>
              <a:rPr lang="en-AU" dirty="0"/>
              <a:t>■ the solar pump, which circulates the solar liquid in the solar circuit (</a:t>
            </a:r>
            <a:r>
              <a:rPr lang="en-AU" dirty="0" err="1" smtClean="0"/>
              <a:t>thermosyphon</a:t>
            </a:r>
            <a:r>
              <a:rPr lang="en-AU" dirty="0" smtClean="0"/>
              <a:t> and </a:t>
            </a:r>
            <a:r>
              <a:rPr lang="en-AU" dirty="0"/>
              <a:t>ICS systems do not have a pump</a:t>
            </a:r>
            <a:r>
              <a:rPr lang="en-AU" dirty="0" smtClean="0"/>
              <a:t>)</a:t>
            </a:r>
          </a:p>
          <a:p>
            <a:endParaRPr lang="en-AU" dirty="0"/>
          </a:p>
          <a:p>
            <a:r>
              <a:rPr lang="en-AU" dirty="0"/>
              <a:t>■ the solar circuit heat exchanger, which transfers the heat gained to the domestic </a:t>
            </a:r>
            <a:r>
              <a:rPr lang="en-AU" dirty="0" smtClean="0"/>
              <a:t>hot water </a:t>
            </a:r>
            <a:r>
              <a:rPr lang="en-AU" dirty="0"/>
              <a:t>in the </a:t>
            </a:r>
            <a:r>
              <a:rPr lang="en-AU" dirty="0" smtClean="0"/>
              <a:t>store</a:t>
            </a:r>
          </a:p>
          <a:p>
            <a:endParaRPr lang="en-AU" dirty="0"/>
          </a:p>
          <a:p>
            <a:r>
              <a:rPr lang="en-AU" dirty="0"/>
              <a:t>■ the fittings and equipment for filling, emptying and </a:t>
            </a:r>
            <a:r>
              <a:rPr lang="en-AU" dirty="0" smtClean="0"/>
              <a:t>bleeding</a:t>
            </a:r>
          </a:p>
          <a:p>
            <a:endParaRPr lang="en-AU" dirty="0"/>
          </a:p>
          <a:p>
            <a:r>
              <a:rPr lang="en-AU" dirty="0"/>
              <a:t>■ the safety equipment. The expansion vessel and safety valve protect the </a:t>
            </a:r>
            <a:r>
              <a:rPr lang="en-AU" dirty="0" smtClean="0"/>
              <a:t>system from </a:t>
            </a:r>
            <a:r>
              <a:rPr lang="en-AU" dirty="0"/>
              <a:t>damage (leakage) by volume expansion or high pressures.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39608" y="57321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9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260649"/>
            <a:ext cx="83529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2.4.4 Solar heat exchanger (heat transfer unit</a:t>
            </a:r>
            <a:r>
              <a:rPr lang="en-AU" dirty="0" smtClean="0"/>
              <a:t>)</a:t>
            </a:r>
          </a:p>
          <a:p>
            <a:endParaRPr lang="en-AU" dirty="0"/>
          </a:p>
          <a:p>
            <a:r>
              <a:rPr lang="en-AU" dirty="0"/>
              <a:t>For the transfer of the heat gained from the sun to the domestic hot water, a heat</a:t>
            </a:r>
          </a:p>
          <a:p>
            <a:r>
              <a:rPr lang="en-AU" dirty="0"/>
              <a:t>exchanger (heat transfer unit) is required in twin-circuit systems. We can differentiate</a:t>
            </a:r>
          </a:p>
          <a:p>
            <a:r>
              <a:rPr lang="en-AU" dirty="0"/>
              <a:t>between </a:t>
            </a:r>
            <a:r>
              <a:rPr lang="en-AU" i="1" dirty="0"/>
              <a:t>internal </a:t>
            </a:r>
            <a:r>
              <a:rPr lang="en-AU" dirty="0"/>
              <a:t>and </a:t>
            </a:r>
            <a:r>
              <a:rPr lang="en-AU" i="1" dirty="0"/>
              <a:t>external </a:t>
            </a:r>
            <a:r>
              <a:rPr lang="en-AU" dirty="0"/>
              <a:t>heat exchangers</a:t>
            </a:r>
            <a:r>
              <a:rPr lang="en-AU" dirty="0" smtClean="0"/>
              <a:t>.</a:t>
            </a:r>
          </a:p>
          <a:p>
            <a:endParaRPr lang="en-AU" dirty="0"/>
          </a:p>
          <a:p>
            <a:r>
              <a:rPr lang="en-AU" dirty="0"/>
              <a:t>2.4.4.1 INTERNAL HEAT </a:t>
            </a:r>
            <a:r>
              <a:rPr lang="en-AU" dirty="0" smtClean="0"/>
              <a:t>EXCHANGERS</a:t>
            </a:r>
          </a:p>
          <a:p>
            <a:endParaRPr lang="en-AU" dirty="0"/>
          </a:p>
          <a:p>
            <a:r>
              <a:rPr lang="en-AU" dirty="0"/>
              <a:t>As internal heat exchangers, </a:t>
            </a:r>
            <a:r>
              <a:rPr lang="en-AU" i="1" dirty="0"/>
              <a:t>finned tube </a:t>
            </a:r>
            <a:r>
              <a:rPr lang="en-AU" dirty="0"/>
              <a:t>and </a:t>
            </a:r>
            <a:r>
              <a:rPr lang="en-AU" i="1" dirty="0"/>
              <a:t>plain tube </a:t>
            </a:r>
            <a:r>
              <a:rPr lang="en-AU" dirty="0"/>
              <a:t>types are available (Figure</a:t>
            </a:r>
          </a:p>
          <a:p>
            <a:r>
              <a:rPr lang="en-AU" dirty="0"/>
              <a:t>2.40). The plain tube heat exchanger possesses a greater heat exchange capacity per</a:t>
            </a:r>
          </a:p>
          <a:p>
            <a:r>
              <a:rPr lang="en-AU" dirty="0"/>
              <a:t>square metre of exchanger face. Compared with the finned tube heat exchanger a</a:t>
            </a:r>
          </a:p>
          <a:p>
            <a:r>
              <a:rPr lang="en-AU" dirty="0"/>
              <a:t>multiple of the pipe length is required. </a:t>
            </a:r>
            <a:endParaRPr lang="en-AU" dirty="0" smtClean="0"/>
          </a:p>
          <a:p>
            <a:endParaRPr lang="en-AU" dirty="0"/>
          </a:p>
          <a:p>
            <a:r>
              <a:rPr lang="en-AU" dirty="0" smtClean="0"/>
              <a:t>Plain </a:t>
            </a:r>
            <a:r>
              <a:rPr lang="en-AU" dirty="0"/>
              <a:t>tube heat exchangers are installed in </a:t>
            </a:r>
            <a:r>
              <a:rPr lang="en-AU" dirty="0" smtClean="0"/>
              <a:t>the factory</a:t>
            </a:r>
            <a:r>
              <a:rPr lang="en-AU" dirty="0"/>
              <a:t>, whereas finned tube heat exchangers, because of their more compact </a:t>
            </a:r>
            <a:r>
              <a:rPr lang="en-AU" dirty="0" smtClean="0"/>
              <a:t>design, can </a:t>
            </a:r>
            <a:r>
              <a:rPr lang="en-AU" dirty="0"/>
              <a:t>be installed into the store on site by means of special flanges and seals. </a:t>
            </a:r>
            <a:endParaRPr lang="en-AU" dirty="0" smtClean="0"/>
          </a:p>
          <a:p>
            <a:endParaRPr lang="en-AU" dirty="0"/>
          </a:p>
          <a:p>
            <a:r>
              <a:rPr lang="en-AU" dirty="0" smtClean="0"/>
              <a:t>However, the </a:t>
            </a:r>
            <a:r>
              <a:rPr lang="en-AU" dirty="0"/>
              <a:t>effectiveness of heat exchangers can be reduced by the build-up of </a:t>
            </a:r>
            <a:r>
              <a:rPr lang="en-AU" dirty="0" err="1"/>
              <a:t>limescale</a:t>
            </a:r>
            <a:r>
              <a:rPr lang="en-AU" dirty="0"/>
              <a:t>. </a:t>
            </a:r>
            <a:endParaRPr lang="en-AU" dirty="0" smtClean="0"/>
          </a:p>
          <a:p>
            <a:endParaRPr lang="en-AU" dirty="0"/>
          </a:p>
          <a:p>
            <a:r>
              <a:rPr lang="en-AU" dirty="0" smtClean="0"/>
              <a:t>Even a </a:t>
            </a:r>
            <a:r>
              <a:rPr lang="en-AU" dirty="0"/>
              <a:t>layer 2 mm (0.08 inches) thick reduces the heat transfer capacity of a heat </a:t>
            </a:r>
            <a:r>
              <a:rPr lang="en-AU" dirty="0" smtClean="0"/>
              <a:t>exchanger by </a:t>
            </a:r>
            <a:r>
              <a:rPr lang="en-AU" dirty="0"/>
              <a:t>20%; a 5 mm (0.2 inch) thickness reduces it by more than 40%.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8424" y="61421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93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3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6033774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08920"/>
            <a:ext cx="5832648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724128" y="2973756"/>
            <a:ext cx="30243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Figure 2.40</a:t>
            </a:r>
            <a:r>
              <a:rPr lang="en-AU" dirty="0" smtClean="0"/>
              <a:t>.</a:t>
            </a:r>
          </a:p>
          <a:p>
            <a:endParaRPr lang="en-AU" dirty="0"/>
          </a:p>
          <a:p>
            <a:r>
              <a:rPr lang="en-AU" dirty="0"/>
              <a:t>Top: Finned tube heat </a:t>
            </a:r>
            <a:r>
              <a:rPr lang="en-AU" dirty="0" smtClean="0"/>
              <a:t>exchanger</a:t>
            </a:r>
          </a:p>
          <a:p>
            <a:endParaRPr lang="en-AU" dirty="0"/>
          </a:p>
          <a:p>
            <a:r>
              <a:rPr lang="en-AU" dirty="0"/>
              <a:t>Bottom: Plain tube heat exchanger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90887" y="58605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432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247650"/>
            <a:ext cx="3790950" cy="636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884031" y="40770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Figure 2.41.</a:t>
            </a:r>
          </a:p>
          <a:p>
            <a:r>
              <a:rPr lang="en-AU" dirty="0"/>
              <a:t>Plate heat exchanger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22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91" y="2204864"/>
            <a:ext cx="8523128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051720" y="484410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Figure 2.42.</a:t>
            </a:r>
          </a:p>
          <a:p>
            <a:r>
              <a:rPr lang="en-AU" dirty="0"/>
              <a:t>Tubular heat exchanger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20272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68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260647"/>
            <a:ext cx="777686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dirty="0"/>
              <a:t>2.5.1 Control principles for temperature difference </a:t>
            </a:r>
            <a:r>
              <a:rPr lang="en-AU" dirty="0" smtClean="0"/>
              <a:t>control</a:t>
            </a:r>
          </a:p>
          <a:p>
            <a:pPr algn="just"/>
            <a:endParaRPr lang="en-AU" dirty="0"/>
          </a:p>
          <a:p>
            <a:pPr algn="just"/>
            <a:r>
              <a:rPr lang="en-AU" dirty="0"/>
              <a:t>Two temperature sensors are required for standard temperature difference control.</a:t>
            </a:r>
          </a:p>
          <a:p>
            <a:pPr algn="just"/>
            <a:endParaRPr lang="en-AU" dirty="0" smtClean="0"/>
          </a:p>
          <a:p>
            <a:pPr algn="just"/>
            <a:r>
              <a:rPr lang="en-AU" dirty="0" smtClean="0"/>
              <a:t>One </a:t>
            </a:r>
            <a:r>
              <a:rPr lang="en-AU" dirty="0"/>
              <a:t>measures the temperature at the hottest part of the solar circuit before the</a:t>
            </a:r>
          </a:p>
          <a:p>
            <a:pPr algn="just"/>
            <a:r>
              <a:rPr lang="en-AU" dirty="0"/>
              <a:t>collector output (flow); the other measures the temperature in the store at the </a:t>
            </a:r>
            <a:r>
              <a:rPr lang="en-AU" dirty="0" smtClean="0"/>
              <a:t>height of </a:t>
            </a:r>
            <a:r>
              <a:rPr lang="en-AU" dirty="0"/>
              <a:t>the solar circuit heat exchanger. The temperature signals from the </a:t>
            </a:r>
            <a:r>
              <a:rPr lang="en-AU" dirty="0" smtClean="0"/>
              <a:t>sensors (resistance </a:t>
            </a:r>
            <a:r>
              <a:rPr lang="en-AU" dirty="0"/>
              <a:t>values) are compared in a control unit. The pump is switched on via a </a:t>
            </a:r>
            <a:r>
              <a:rPr lang="en-AU" dirty="0" smtClean="0"/>
              <a:t>relay when </a:t>
            </a:r>
            <a:r>
              <a:rPr lang="en-AU" dirty="0"/>
              <a:t>the switch-on temperature is reached (see Figure 2.50</a:t>
            </a:r>
            <a:r>
              <a:rPr lang="en-AU" dirty="0" smtClean="0"/>
              <a:t>).</a:t>
            </a:r>
          </a:p>
          <a:p>
            <a:pPr algn="just"/>
            <a:endParaRPr lang="en-AU" dirty="0"/>
          </a:p>
          <a:p>
            <a:pPr algn="just"/>
            <a:r>
              <a:rPr lang="en-AU" dirty="0"/>
              <a:t>The switch-on temperature difference depends on various factors. Standard </a:t>
            </a:r>
            <a:r>
              <a:rPr lang="en-AU" dirty="0" smtClean="0"/>
              <a:t>settings are </a:t>
            </a:r>
            <a:r>
              <a:rPr lang="en-AU" dirty="0"/>
              <a:t>from 5 K to 8 K. In principle, the longer the pipeline from the collector to </a:t>
            </a:r>
            <a:r>
              <a:rPr lang="en-AU" dirty="0" smtClean="0"/>
              <a:t>the store</a:t>
            </a:r>
            <a:r>
              <a:rPr lang="en-AU" dirty="0"/>
              <a:t>, the greater the temperature difference that should be set</a:t>
            </a:r>
            <a:r>
              <a:rPr lang="en-AU" dirty="0" smtClean="0"/>
              <a:t>.</a:t>
            </a:r>
          </a:p>
          <a:p>
            <a:pPr algn="just"/>
            <a:endParaRPr lang="en-AU" dirty="0"/>
          </a:p>
          <a:p>
            <a:pPr algn="just"/>
            <a:r>
              <a:rPr lang="en-AU" dirty="0" smtClean="0"/>
              <a:t>The switch-off temperature </a:t>
            </a:r>
            <a:r>
              <a:rPr lang="en-AU" dirty="0"/>
              <a:t>difference is normally around 3 K. A third sensor can be connected </a:t>
            </a:r>
            <a:r>
              <a:rPr lang="en-AU" dirty="0" smtClean="0"/>
              <a:t>for temperature </a:t>
            </a:r>
            <a:r>
              <a:rPr lang="en-AU" dirty="0"/>
              <a:t>measurement in the upper area of the store, which permits the </a:t>
            </a:r>
            <a:r>
              <a:rPr lang="en-AU" dirty="0" smtClean="0"/>
              <a:t>draw-off temperature </a:t>
            </a:r>
            <a:r>
              <a:rPr lang="en-AU" dirty="0"/>
              <a:t>to be read.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20072" y="53389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74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3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13" y="908720"/>
            <a:ext cx="7213859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051720" y="535879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Figure 1.5.</a:t>
            </a:r>
          </a:p>
          <a:p>
            <a:r>
              <a:rPr lang="en-AU" dirty="0"/>
              <a:t>Global solar irradiance and its</a:t>
            </a:r>
          </a:p>
          <a:p>
            <a:r>
              <a:rPr lang="en-AU" dirty="0"/>
              <a:t>components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220372" y="56725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832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495214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03648" y="4797152"/>
            <a:ext cx="6408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Figure 2.50</a:t>
            </a:r>
            <a:r>
              <a:rPr lang="en-AU" dirty="0" smtClean="0"/>
              <a:t>.</a:t>
            </a:r>
          </a:p>
          <a:p>
            <a:endParaRPr lang="en-AU" dirty="0"/>
          </a:p>
          <a:p>
            <a:r>
              <a:rPr lang="en-AU" dirty="0"/>
              <a:t>Function of a temperature </a:t>
            </a:r>
            <a:r>
              <a:rPr lang="en-AU" dirty="0" smtClean="0"/>
              <a:t>difference controller </a:t>
            </a:r>
            <a:r>
              <a:rPr lang="en-AU" dirty="0"/>
              <a:t>shown as the daily </a:t>
            </a:r>
            <a:r>
              <a:rPr lang="en-AU" dirty="0" smtClean="0"/>
              <a:t>progression of </a:t>
            </a:r>
            <a:r>
              <a:rPr lang="en-AU" dirty="0"/>
              <a:t>the collector and store temperature</a:t>
            </a:r>
          </a:p>
          <a:p>
            <a:r>
              <a:rPr lang="en-AU" dirty="0"/>
              <a:t>(schematic)12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80125" y="56758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13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64" y="260648"/>
            <a:ext cx="8688965" cy="5213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15616" y="5489307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Figure 2.54.</a:t>
            </a:r>
          </a:p>
          <a:p>
            <a:r>
              <a:rPr lang="en-AU" dirty="0"/>
              <a:t>Diagram of the </a:t>
            </a:r>
            <a:r>
              <a:rPr lang="en-AU" dirty="0" smtClean="0"/>
              <a:t>components monitored </a:t>
            </a:r>
            <a:r>
              <a:rPr lang="en-AU" dirty="0"/>
              <a:t>by IOC</a:t>
            </a:r>
          </a:p>
          <a:p>
            <a:r>
              <a:rPr lang="en-AU" dirty="0"/>
              <a:t>(Manufacturer: RESOL, Hattingen)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52320" y="56461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545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8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5" y="1700808"/>
            <a:ext cx="9064191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80112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28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9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176218"/>
            <a:ext cx="8302698" cy="455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54284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80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7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095375"/>
            <a:ext cx="8353425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0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36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7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19350"/>
            <a:ext cx="8964488" cy="190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24128" y="522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78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3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31" y="616597"/>
            <a:ext cx="9153899" cy="2808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48064" y="45091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44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1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80" y="476672"/>
            <a:ext cx="8782134" cy="4831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76800" y="48691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02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1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2050"/>
            <a:ext cx="9200061" cy="413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48064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0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8700"/>
            <a:ext cx="8820472" cy="4093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56176" y="49411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35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4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476672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The sun’s radiation in space, without the influence of the earth’s atmosphere, is</a:t>
            </a:r>
          </a:p>
          <a:p>
            <a:r>
              <a:rPr lang="en-AU" dirty="0"/>
              <a:t>described as </a:t>
            </a:r>
            <a:r>
              <a:rPr lang="en-AU" i="1" dirty="0"/>
              <a:t>spectrum AM 0</a:t>
            </a:r>
            <a:r>
              <a:rPr lang="en-AU" dirty="0"/>
              <a:t>. As it passes through the earth’s atmosphere, the</a:t>
            </a:r>
          </a:p>
          <a:p>
            <a:r>
              <a:rPr lang="en-AU" dirty="0"/>
              <a:t>radiation intensity is reduced by</a:t>
            </a:r>
            <a:r>
              <a:rPr lang="en-AU" dirty="0" smtClean="0"/>
              <a:t>:</a:t>
            </a:r>
          </a:p>
          <a:p>
            <a:endParaRPr lang="en-AU" dirty="0"/>
          </a:p>
          <a:p>
            <a:r>
              <a:rPr lang="en-AU" dirty="0"/>
              <a:t>■ reflection caused by the atmosphere</a:t>
            </a:r>
          </a:p>
          <a:p>
            <a:r>
              <a:rPr lang="en-AU" dirty="0"/>
              <a:t>■ absorption by molecules in the atmosphere (O3, H2O, O2, CO2)</a:t>
            </a:r>
          </a:p>
          <a:p>
            <a:r>
              <a:rPr lang="en-AU" dirty="0"/>
              <a:t>■ Rayleigh scattering (scattering by the air molecules)</a:t>
            </a:r>
          </a:p>
          <a:p>
            <a:r>
              <a:rPr lang="en-AU" dirty="0"/>
              <a:t>■ Mie scattering (scattering by dust particles and contamination in the air).</a:t>
            </a:r>
          </a:p>
        </p:txBody>
      </p:sp>
      <p:sp>
        <p:nvSpPr>
          <p:cNvPr id="3" name="Rectangle 2"/>
          <p:cNvSpPr/>
          <p:nvPr/>
        </p:nvSpPr>
        <p:spPr>
          <a:xfrm>
            <a:off x="1187624" y="3501008"/>
            <a:ext cx="7272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 err="1"/>
              <a:t>γ</a:t>
            </a:r>
            <a:r>
              <a:rPr lang="en-AU" b="1" dirty="0" err="1"/>
              <a:t>S</a:t>
            </a:r>
            <a:r>
              <a:rPr lang="en-AU" b="1" dirty="0"/>
              <a:t> AM Absorption (%) Rayleigh scattering (%) Mie scattering (%) Total attenuation (%)</a:t>
            </a:r>
          </a:p>
          <a:p>
            <a:r>
              <a:rPr lang="en-AU" dirty="0"/>
              <a:t>90° 1.00 8.7 9.4 0–25.6 17.3–38.5</a:t>
            </a:r>
          </a:p>
          <a:p>
            <a:r>
              <a:rPr lang="en-AU" dirty="0"/>
              <a:t>60° 1.15 9.2 10.5 0.7–25.6 19.4–42.8</a:t>
            </a:r>
          </a:p>
          <a:p>
            <a:r>
              <a:rPr lang="en-AU" dirty="0"/>
              <a:t>30° 2.00 11.2 16.3 4.1–4.9 28.8–59.1</a:t>
            </a:r>
          </a:p>
          <a:p>
            <a:r>
              <a:rPr lang="en-AU" dirty="0"/>
              <a:t>10° 5.76 16.2 31.9 15.4–74.3 51.8–85.4</a:t>
            </a:r>
          </a:p>
          <a:p>
            <a:r>
              <a:rPr lang="en-AU" dirty="0"/>
              <a:t>5° 11.5 19.5 42.5 24.6–86.5 65.1–93.8</a:t>
            </a:r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08304" y="55323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25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2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8856134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79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7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8" y="800101"/>
            <a:ext cx="9063042" cy="4645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84168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05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44" y="1484784"/>
            <a:ext cx="8975711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76800" y="49411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58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7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66814"/>
            <a:ext cx="8964488" cy="4195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40152" y="52877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13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6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71575"/>
            <a:ext cx="8820472" cy="4086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20072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34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4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23900"/>
            <a:ext cx="9036496" cy="493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8344" y="56544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2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51" y="59192"/>
            <a:ext cx="77152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52" y="2276873"/>
            <a:ext cx="8760536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44208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33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5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9163"/>
            <a:ext cx="9144000" cy="460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87919" y="52213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49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0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5300"/>
            <a:ext cx="8892480" cy="5267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92280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56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2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83" y="1484784"/>
            <a:ext cx="8554739" cy="330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522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30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6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71" y="980728"/>
            <a:ext cx="8717349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88224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5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271463"/>
            <a:ext cx="729615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92280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801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5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890713"/>
            <a:ext cx="8810625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52120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75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2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22" y="1052736"/>
            <a:ext cx="8721264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24128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116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3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514350"/>
            <a:ext cx="7400925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88224" y="57340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36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3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22704"/>
            <a:ext cx="8680305" cy="634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6376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35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5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8" y="833438"/>
            <a:ext cx="7781925" cy="519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00192" y="44371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96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0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85" y="1124744"/>
            <a:ext cx="8718836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08104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86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0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72" y="980728"/>
            <a:ext cx="8906332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28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2" y="1340768"/>
            <a:ext cx="9063294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16216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82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271463"/>
            <a:ext cx="76962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586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6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41" y="1412776"/>
            <a:ext cx="8418517" cy="3888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52320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2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" y="1916832"/>
            <a:ext cx="8914200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6136" y="522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36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6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72" y="1196752"/>
            <a:ext cx="906762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5004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264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5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65" y="260648"/>
            <a:ext cx="7783667" cy="6336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16216" y="50851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03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3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1" y="260648"/>
            <a:ext cx="8965996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898911"/>
            <a:ext cx="8835534" cy="319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08304" y="28989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4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7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1966"/>
            <a:ext cx="8671020" cy="5837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80312" y="38610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93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1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73" y="476672"/>
            <a:ext cx="8621454" cy="590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60432" y="5780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37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4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559" y="1928664"/>
            <a:ext cx="9166808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04048" y="43651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78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5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8654"/>
            <a:ext cx="8508020" cy="614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54740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96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6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0" y="1196752"/>
            <a:ext cx="9123100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40152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91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7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943" y="836712"/>
            <a:ext cx="8693669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0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9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53&quot;&gt;&lt;property id=&quot;20148&quot; value=&quot;5&quot;/&gt;&lt;property id=&quot;20300&quot; value=&quot;Slide 2&quot;/&gt;&lt;property id=&quot;20307&quot; value=&quot;257&quot;/&gt;&lt;/object&gt;&lt;object type=&quot;3&quot; unique_id=&quot;10054&quot;&gt;&lt;property id=&quot;20148&quot; value=&quot;5&quot;/&gt;&lt;property id=&quot;20300&quot; value=&quot;Slide 3&quot;/&gt;&lt;property id=&quot;20307&quot; value=&quot;258&quot;/&gt;&lt;/object&gt;&lt;object type=&quot;3&quot; unique_id=&quot;10055&quot;&gt;&lt;property id=&quot;20148&quot; value=&quot;5&quot;/&gt;&lt;property id=&quot;20300&quot; value=&quot;Slide 4&quot;/&gt;&lt;property id=&quot;20307&quot; value=&quot;259&quot;/&gt;&lt;/object&gt;&lt;object type=&quot;3&quot; unique_id=&quot;10056&quot;&gt;&lt;property id=&quot;20148&quot; value=&quot;5&quot;/&gt;&lt;property id=&quot;20300&quot; value=&quot;Slide 5&quot;/&gt;&lt;property id=&quot;20307&quot; value=&quot;260&quot;/&gt;&lt;/object&gt;&lt;object type=&quot;3&quot; unique_id=&quot;10057&quot;&gt;&lt;property id=&quot;20148&quot; value=&quot;5&quot;/&gt;&lt;property id=&quot;20300&quot; value=&quot;Slide 6&quot;/&gt;&lt;property id=&quot;20307&quot; value=&quot;261&quot;/&gt;&lt;/object&gt;&lt;object type=&quot;3&quot; unique_id=&quot;10058&quot;&gt;&lt;property id=&quot;20148&quot; value=&quot;5&quot;/&gt;&lt;property id=&quot;20300&quot; value=&quot;Slide 7&quot;/&gt;&lt;property id=&quot;20307&quot; value=&quot;262&quot;/&gt;&lt;/object&gt;&lt;object type=&quot;3&quot; unique_id=&quot;10059&quot;&gt;&lt;property id=&quot;20148&quot; value=&quot;5&quot;/&gt;&lt;property id=&quot;20300&quot; value=&quot;Slide 8&quot;/&gt;&lt;property id=&quot;20307&quot; value=&quot;263&quot;/&gt;&lt;/object&gt;&lt;object type=&quot;3&quot; unique_id=&quot;10060&quot;&gt;&lt;property id=&quot;20148&quot; value=&quot;5&quot;/&gt;&lt;property id=&quot;20300&quot; value=&quot;Slide 9&quot;/&gt;&lt;property id=&quot;20307&quot; value=&quot;264&quot;/&gt;&lt;/object&gt;&lt;object type=&quot;3&quot; unique_id=&quot;10061&quot;&gt;&lt;property id=&quot;20148&quot; value=&quot;5&quot;/&gt;&lt;property id=&quot;20300&quot; value=&quot;Slide 10&quot;/&gt;&lt;property id=&quot;20307&quot; value=&quot;265&quot;/&gt;&lt;/object&gt;&lt;object type=&quot;3&quot; unique_id=&quot;10062&quot;&gt;&lt;property id=&quot;20148&quot; value=&quot;5&quot;/&gt;&lt;property id=&quot;20300&quot; value=&quot;Slide 16&quot;/&gt;&lt;property id=&quot;20307&quot; value=&quot;266&quot;/&gt;&lt;/object&gt;&lt;object type=&quot;3&quot; unique_id=&quot;10271&quot;&gt;&lt;property id=&quot;20148&quot; value=&quot;5&quot;/&gt;&lt;property id=&quot;20300&quot; value=&quot;Slide 11&quot;/&gt;&lt;property id=&quot;20307&quot; value=&quot;267&quot;/&gt;&lt;/object&gt;&lt;object type=&quot;3&quot; unique_id=&quot;10272&quot;&gt;&lt;property id=&quot;20148&quot; value=&quot;5&quot;/&gt;&lt;property id=&quot;20300&quot; value=&quot;Slide 12&quot;/&gt;&lt;property id=&quot;20307&quot; value=&quot;268&quot;/&gt;&lt;/object&gt;&lt;object type=&quot;3&quot; unique_id=&quot;10273&quot;&gt;&lt;property id=&quot;20148&quot; value=&quot;5&quot;/&gt;&lt;property id=&quot;20300&quot; value=&quot;Slide 13&quot;/&gt;&lt;property id=&quot;20307&quot; value=&quot;269&quot;/&gt;&lt;/object&gt;&lt;object type=&quot;3&quot; unique_id=&quot;10274&quot;&gt;&lt;property id=&quot;20148&quot; value=&quot;5&quot;/&gt;&lt;property id=&quot;20300&quot; value=&quot;Slide 14&quot;/&gt;&lt;property id=&quot;20307&quot; value=&quot;270&quot;/&gt;&lt;/object&gt;&lt;object type=&quot;3&quot; unique_id=&quot;10275&quot;&gt;&lt;property id=&quot;20148&quot; value=&quot;5&quot;/&gt;&lt;property id=&quot;20300&quot; value=&quot;Slide 15&quot;/&gt;&lt;property id=&quot;20307&quot; value=&quot;271&quot;/&gt;&lt;/object&gt;&lt;object type=&quot;3&quot; unique_id=&quot;10546&quot;&gt;&lt;property id=&quot;20148&quot; value=&quot;5&quot;/&gt;&lt;property id=&quot;20300&quot; value=&quot;Slide 17&quot;/&gt;&lt;property id=&quot;20307&quot; value=&quot;272&quot;/&gt;&lt;/object&gt;&lt;object type=&quot;3&quot; unique_id=&quot;10547&quot;&gt;&lt;property id=&quot;20148&quot; value=&quot;5&quot;/&gt;&lt;property id=&quot;20300&quot; value=&quot;Slide 18&quot;/&gt;&lt;property id=&quot;20307&quot; value=&quot;273&quot;/&gt;&lt;/object&gt;&lt;object type=&quot;3&quot; unique_id=&quot;10548&quot;&gt;&lt;property id=&quot;20148&quot; value=&quot;5&quot;/&gt;&lt;property id=&quot;20300&quot; value=&quot;Slide 19&quot;/&gt;&lt;property id=&quot;20307&quot; value=&quot;274&quot;/&gt;&lt;/object&gt;&lt;object type=&quot;3&quot; unique_id=&quot;10549&quot;&gt;&lt;property id=&quot;20148&quot; value=&quot;5&quot;/&gt;&lt;property id=&quot;20300&quot; value=&quot;Slide 20&quot;/&gt;&lt;property id=&quot;20307&quot; value=&quot;275&quot;/&gt;&lt;/object&gt;&lt;object type=&quot;3&quot; unique_id=&quot;10550&quot;&gt;&lt;property id=&quot;20148&quot; value=&quot;5&quot;/&gt;&lt;property id=&quot;20300&quot; value=&quot;Slide 21&quot;/&gt;&lt;property id=&quot;20307&quot; value=&quot;276&quot;/&gt;&lt;/object&gt;&lt;object type=&quot;3&quot; unique_id=&quot;10804&quot;&gt;&lt;property id=&quot;20148&quot; value=&quot;5&quot;/&gt;&lt;property id=&quot;20300&quot; value=&quot;Slide 22&quot;/&gt;&lt;property id=&quot;20307&quot; value=&quot;277&quot;/&gt;&lt;/object&gt;&lt;object type=&quot;3&quot; unique_id=&quot;10805&quot;&gt;&lt;property id=&quot;20148&quot; value=&quot;5&quot;/&gt;&lt;property id=&quot;20300&quot; value=&quot;Slide 23&quot;/&gt;&lt;property id=&quot;20307&quot; value=&quot;278&quot;/&gt;&lt;/object&gt;&lt;object type=&quot;3&quot; unique_id=&quot;10806&quot;&gt;&lt;property id=&quot;20148&quot; value=&quot;5&quot;/&gt;&lt;property id=&quot;20300&quot; value=&quot;Slide 24&quot;/&gt;&lt;property id=&quot;20307&quot; value=&quot;279&quot;/&gt;&lt;/object&gt;&lt;object type=&quot;3&quot; unique_id=&quot;10807&quot;&gt;&lt;property id=&quot;20148&quot; value=&quot;5&quot;/&gt;&lt;property id=&quot;20300&quot; value=&quot;Slide 25&quot;/&gt;&lt;property id=&quot;20307&quot; value=&quot;280&quot;/&gt;&lt;/object&gt;&lt;object type=&quot;3&quot; unique_id=&quot;10808&quot;&gt;&lt;property id=&quot;20148&quot; value=&quot;5&quot;/&gt;&lt;property id=&quot;20300&quot; value=&quot;Slide 26&quot;/&gt;&lt;property id=&quot;20307&quot; value=&quot;281&quot;/&gt;&lt;/object&gt;&lt;object type=&quot;3&quot; unique_id=&quot;11089&quot;&gt;&lt;property id=&quot;20148&quot; value=&quot;5&quot;/&gt;&lt;property id=&quot;20300&quot; value=&quot;Slide 27&quot;/&gt;&lt;property id=&quot;20307&quot; value=&quot;282&quot;/&gt;&lt;/object&gt;&lt;object type=&quot;3&quot; unique_id=&quot;11090&quot;&gt;&lt;property id=&quot;20148&quot; value=&quot;5&quot;/&gt;&lt;property id=&quot;20300&quot; value=&quot;Slide 28&quot;/&gt;&lt;property id=&quot;20307&quot; value=&quot;283&quot;/&gt;&lt;/object&gt;&lt;object type=&quot;3&quot; unique_id=&quot;11091&quot;&gt;&lt;property id=&quot;20148&quot; value=&quot;5&quot;/&gt;&lt;property id=&quot;20300&quot; value=&quot;Slide 29&quot;/&gt;&lt;property id=&quot;20307&quot; value=&quot;284&quot;/&gt;&lt;/object&gt;&lt;object type=&quot;3&quot; unique_id=&quot;11092&quot;&gt;&lt;property id=&quot;20148&quot; value=&quot;5&quot;/&gt;&lt;property id=&quot;20300&quot; value=&quot;Slide 30&quot;/&gt;&lt;property id=&quot;20307&quot; value=&quot;285&quot;/&gt;&lt;/object&gt;&lt;object type=&quot;3&quot; unique_id=&quot;11413&quot;&gt;&lt;property id=&quot;20148&quot; value=&quot;5&quot;/&gt;&lt;property id=&quot;20300&quot; value=&quot;Slide 31&quot;/&gt;&lt;property id=&quot;20307&quot; value=&quot;286&quot;/&gt;&lt;/object&gt;&lt;object type=&quot;3&quot; unique_id=&quot;11414&quot;&gt;&lt;property id=&quot;20148&quot; value=&quot;5&quot;/&gt;&lt;property id=&quot;20300&quot; value=&quot;Slide 32&quot;/&gt;&lt;property id=&quot;20307&quot; value=&quot;287&quot;/&gt;&lt;/object&gt;&lt;object type=&quot;3&quot; unique_id=&quot;11415&quot;&gt;&lt;property id=&quot;20148&quot; value=&quot;5&quot;/&gt;&lt;property id=&quot;20300&quot; value=&quot;Slide 33&quot;/&gt;&lt;property id=&quot;20307&quot; value=&quot;288&quot;/&gt;&lt;/object&gt;&lt;object type=&quot;3&quot; unique_id=&quot;11416&quot;&gt;&lt;property id=&quot;20148&quot; value=&quot;5&quot;/&gt;&lt;property id=&quot;20300&quot; value=&quot;Slide 34&quot;/&gt;&lt;property id=&quot;20307&quot; value=&quot;289&quot;/&gt;&lt;/object&gt;&lt;object type=&quot;3&quot; unique_id=&quot;11705&quot;&gt;&lt;property id=&quot;20148&quot; value=&quot;5&quot;/&gt;&lt;property id=&quot;20300&quot; value=&quot;Slide 35&quot;/&gt;&lt;property id=&quot;20307&quot; value=&quot;290&quot;/&gt;&lt;/object&gt;&lt;object type=&quot;3&quot; unique_id=&quot;11706&quot;&gt;&lt;property id=&quot;20148&quot; value=&quot;5&quot;/&gt;&lt;property id=&quot;20300&quot; value=&quot;Slide 36&quot;/&gt;&lt;property id=&quot;20307&quot; value=&quot;291&quot;/&gt;&lt;/object&gt;&lt;object type=&quot;3&quot; unique_id=&quot;11707&quot;&gt;&lt;property id=&quot;20148&quot; value=&quot;5&quot;/&gt;&lt;property id=&quot;20300&quot; value=&quot;Slide 37&quot;/&gt;&lt;property id=&quot;20307&quot; value=&quot;292&quot;/&gt;&lt;/object&gt;&lt;object type=&quot;3&quot; unique_id=&quot;11708&quot;&gt;&lt;property id=&quot;20148&quot; value=&quot;5&quot;/&gt;&lt;property id=&quot;20300&quot; value=&quot;Slide 41&quot;/&gt;&lt;property id=&quot;20307&quot; value=&quot;293&quot;/&gt;&lt;/object&gt;&lt;object type=&quot;3&quot; unique_id=&quot;11989&quot;&gt;&lt;property id=&quot;20148&quot; value=&quot;5&quot;/&gt;&lt;property id=&quot;20300&quot; value=&quot;Slide 38&quot;/&gt;&lt;property id=&quot;20307&quot; value=&quot;294&quot;/&gt;&lt;/object&gt;&lt;object type=&quot;3&quot; unique_id=&quot;11990&quot;&gt;&lt;property id=&quot;20148&quot; value=&quot;5&quot;/&gt;&lt;property id=&quot;20300&quot; value=&quot;Slide 39&quot;/&gt;&lt;property id=&quot;20307&quot; value=&quot;295&quot;/&gt;&lt;/object&gt;&lt;object type=&quot;3&quot; unique_id=&quot;11991&quot;&gt;&lt;property id=&quot;20148&quot; value=&quot;5&quot;/&gt;&lt;property id=&quot;20300&quot; value=&quot;Slide 40&quot;/&gt;&lt;property id=&quot;20307&quot; value=&quot;296&quot;/&gt;&lt;/object&gt;&lt;object type=&quot;3&quot; unique_id=&quot;12508&quot;&gt;&lt;property id=&quot;20148&quot; value=&quot;5&quot;/&gt;&lt;property id=&quot;20300&quot; value=&quot;Slide 42&quot;/&gt;&lt;property id=&quot;20307&quot; value=&quot;297&quot;/&gt;&lt;/object&gt;&lt;object type=&quot;3&quot; unique_id=&quot;12509&quot;&gt;&lt;property id=&quot;20148&quot; value=&quot;5&quot;/&gt;&lt;property id=&quot;20300&quot; value=&quot;Slide 43&quot;/&gt;&lt;property id=&quot;20307&quot; value=&quot;298&quot;/&gt;&lt;/object&gt;&lt;object type=&quot;3&quot; unique_id=&quot;12510&quot;&gt;&lt;property id=&quot;20148&quot; value=&quot;5&quot;/&gt;&lt;property id=&quot;20300&quot; value=&quot;Slide 44&quot;/&gt;&lt;property id=&quot;20307&quot; value=&quot;299&quot;/&gt;&lt;/object&gt;&lt;object type=&quot;3&quot; unique_id=&quot;12511&quot;&gt;&lt;property id=&quot;20148&quot; value=&quot;5&quot;/&gt;&lt;property id=&quot;20300&quot; value=&quot;Slide 45&quot;/&gt;&lt;property id=&quot;20307&quot; value=&quot;300&quot;/&gt;&lt;/object&gt;&lt;object type=&quot;3&quot; unique_id=&quot;12512&quot;&gt;&lt;property id=&quot;20148&quot; value=&quot;5&quot;/&gt;&lt;property id=&quot;20300&quot; value=&quot;Slide 46&quot;/&gt;&lt;property id=&quot;20307&quot; value=&quot;301&quot;/&gt;&lt;/object&gt;&lt;object type=&quot;3&quot; unique_id=&quot;12513&quot;&gt;&lt;property id=&quot;20148&quot; value=&quot;5&quot;/&gt;&lt;property id=&quot;20300&quot; value=&quot;Slide 47&quot;/&gt;&lt;property id=&quot;20307&quot; value=&quot;302&quot;/&gt;&lt;/object&gt;&lt;object type=&quot;3&quot; unique_id=&quot;13445&quot;&gt;&lt;property id=&quot;20148&quot; value=&quot;5&quot;/&gt;&lt;property id=&quot;20300&quot; value=&quot;Slide 48&quot;/&gt;&lt;property id=&quot;20307&quot; value=&quot;303&quot;/&gt;&lt;/object&gt;&lt;object type=&quot;3&quot; unique_id=&quot;13446&quot;&gt;&lt;property id=&quot;20148&quot; value=&quot;5&quot;/&gt;&lt;property id=&quot;20300&quot; value=&quot;Slide 49&quot;/&gt;&lt;property id=&quot;20307&quot; value=&quot;304&quot;/&gt;&lt;/object&gt;&lt;object type=&quot;3&quot; unique_id=&quot;13447&quot;&gt;&lt;property id=&quot;20148&quot; value=&quot;5&quot;/&gt;&lt;property id=&quot;20300&quot; value=&quot;Slide 50&quot;/&gt;&lt;property id=&quot;20307&quot; value=&quot;305&quot;/&gt;&lt;/object&gt;&lt;object type=&quot;3&quot; unique_id=&quot;13448&quot;&gt;&lt;property id=&quot;20148&quot; value=&quot;5&quot;/&gt;&lt;property id=&quot;20300&quot; value=&quot;Slide 51&quot;/&gt;&lt;property id=&quot;20307&quot; value=&quot;306&quot;/&gt;&lt;/object&gt;&lt;object type=&quot;3&quot; unique_id=&quot;13449&quot;&gt;&lt;property id=&quot;20148&quot; value=&quot;5&quot;/&gt;&lt;property id=&quot;20300&quot; value=&quot;Slide 52&quot;/&gt;&lt;property id=&quot;20307&quot; value=&quot;307&quot;/&gt;&lt;/object&gt;&lt;object type=&quot;3&quot; unique_id=&quot;14098&quot;&gt;&lt;property id=&quot;20148&quot; value=&quot;5&quot;/&gt;&lt;property id=&quot;20300&quot; value=&quot;Slide 53&quot;/&gt;&lt;property id=&quot;20307&quot; value=&quot;308&quot;/&gt;&lt;/object&gt;&lt;object type=&quot;3&quot; unique_id=&quot;14099&quot;&gt;&lt;property id=&quot;20148&quot; value=&quot;5&quot;/&gt;&lt;property id=&quot;20300&quot; value=&quot;Slide 54&quot;/&gt;&lt;property id=&quot;20307&quot; value=&quot;309&quot;/&gt;&lt;/object&gt;&lt;object type=&quot;3&quot; unique_id=&quot;14100&quot;&gt;&lt;property id=&quot;20148&quot; value=&quot;5&quot;/&gt;&lt;property id=&quot;20300&quot; value=&quot;Slide 55&quot;/&gt;&lt;property id=&quot;20307&quot; value=&quot;310&quot;/&gt;&lt;/object&gt;&lt;object type=&quot;3&quot; unique_id=&quot;14101&quot;&gt;&lt;property id=&quot;20148&quot; value=&quot;5&quot;/&gt;&lt;property id=&quot;20300&quot; value=&quot;Slide 56&quot;/&gt;&lt;property id=&quot;20307&quot; value=&quot;311&quot;/&gt;&lt;/object&gt;&lt;object type=&quot;3&quot; unique_id=&quot;14508&quot;&gt;&lt;property id=&quot;20148&quot; value=&quot;5&quot;/&gt;&lt;property id=&quot;20300&quot; value=&quot;Slide 57&quot;/&gt;&lt;property id=&quot;20307&quot; value=&quot;312&quot;/&gt;&lt;/object&gt;&lt;object type=&quot;3&quot; unique_id=&quot;14509&quot;&gt;&lt;property id=&quot;20148&quot; value=&quot;5&quot;/&gt;&lt;property id=&quot;20300&quot; value=&quot;Slide 58&quot;/&gt;&lt;property id=&quot;20307&quot; value=&quot;313&quot;/&gt;&lt;/object&gt;&lt;object type=&quot;3&quot; unique_id=&quot;14510&quot;&gt;&lt;property id=&quot;20148&quot; value=&quot;5&quot;/&gt;&lt;property id=&quot;20300&quot; value=&quot;Slide 59&quot;/&gt;&lt;property id=&quot;20307&quot; value=&quot;314&quot;/&gt;&lt;/object&gt;&lt;object type=&quot;3&quot; unique_id=&quot;14511&quot;&gt;&lt;property id=&quot;20148&quot; value=&quot;5&quot;/&gt;&lt;property id=&quot;20300&quot; value=&quot;Slide 60&quot;/&gt;&lt;property id=&quot;20307&quot; value=&quot;315&quot;/&gt;&lt;/object&gt;&lt;object type=&quot;3&quot; unique_id=&quot;14512&quot;&gt;&lt;property id=&quot;20148&quot; value=&quot;5&quot;/&gt;&lt;property id=&quot;20300&quot; value=&quot;Slide 61&quot;/&gt;&lt;property id=&quot;20307&quot; value=&quot;316&quot;/&gt;&lt;/object&gt;&lt;object type=&quot;3&quot; unique_id=&quot;15395&quot;&gt;&lt;property id=&quot;20148&quot; value=&quot;5&quot;/&gt;&lt;property id=&quot;20300&quot; value=&quot;Slide 62&quot;/&gt;&lt;property id=&quot;20307&quot; value=&quot;317&quot;/&gt;&lt;/object&gt;&lt;object type=&quot;3&quot; unique_id=&quot;15396&quot;&gt;&lt;property id=&quot;20148&quot; value=&quot;5&quot;/&gt;&lt;property id=&quot;20300&quot; value=&quot;Slide 63&quot;/&gt;&lt;property id=&quot;20307&quot; value=&quot;318&quot;/&gt;&lt;/object&gt;&lt;object type=&quot;3&quot; unique_id=&quot;15397&quot;&gt;&lt;property id=&quot;20148&quot; value=&quot;5&quot;/&gt;&lt;property id=&quot;20300&quot; value=&quot;Slide 64&quot;/&gt;&lt;property id=&quot;20307&quot; value=&quot;319&quot;/&gt;&lt;/object&gt;&lt;object type=&quot;3&quot; unique_id=&quot;15398&quot;&gt;&lt;property id=&quot;20148&quot; value=&quot;5&quot;/&gt;&lt;property id=&quot;20300&quot; value=&quot;Slide 65&quot;/&gt;&lt;property id=&quot;20307&quot; value=&quot;320&quot;/&gt;&lt;/object&gt;&lt;object type=&quot;3&quot; unique_id=&quot;15399&quot;&gt;&lt;property id=&quot;20148&quot; value=&quot;5&quot;/&gt;&lt;property id=&quot;20300&quot; value=&quot;Slide 66&quot;/&gt;&lt;property id=&quot;20307&quot; value=&quot;321&quot;/&gt;&lt;/object&gt;&lt;object type=&quot;3&quot; unique_id=&quot;15400&quot;&gt;&lt;property id=&quot;20148&quot; value=&quot;5&quot;/&gt;&lt;property id=&quot;20300&quot; value=&quot;Slide 67&quot;/&gt;&lt;property id=&quot;20307&quot; value=&quot;322&quot;/&gt;&lt;/object&gt;&lt;object type=&quot;3&quot; unique_id=&quot;15401&quot;&gt;&lt;property id=&quot;20148&quot; value=&quot;5&quot;/&gt;&lt;property id=&quot;20300&quot; value=&quot;Slide 68&quot;/&gt;&lt;property id=&quot;20307&quot; value=&quot;323&quot;/&gt;&lt;/object&gt;&lt;object type=&quot;3&quot; unique_id=&quot;15402&quot;&gt;&lt;property id=&quot;20148&quot; value=&quot;5&quot;/&gt;&lt;property id=&quot;20300&quot; value=&quot;Slide 69&quot;/&gt;&lt;property id=&quot;20307&quot; value=&quot;324&quot;/&gt;&lt;/object&gt;&lt;object type=&quot;3&quot; unique_id=&quot;15403&quot;&gt;&lt;property id=&quot;20148&quot; value=&quot;5&quot;/&gt;&lt;property id=&quot;20300&quot; value=&quot;Slide 70&quot;/&gt;&lt;property id=&quot;20307&quot; value=&quot;326&quot;/&gt;&lt;/object&gt;&lt;object type=&quot;3&quot; unique_id=&quot;15404&quot;&gt;&lt;property id=&quot;20148&quot; value=&quot;5&quot;/&gt;&lt;property id=&quot;20300&quot; value=&quot;Slide 71&quot;/&gt;&lt;property id=&quot;20307&quot; value=&quot;327&quot;/&gt;&lt;/object&gt;&lt;object type=&quot;3&quot; unique_id=&quot;15405&quot;&gt;&lt;property id=&quot;20148&quot; value=&quot;5&quot;/&gt;&lt;property id=&quot;20300&quot; value=&quot;Slide 72&quot;/&gt;&lt;property id=&quot;20307&quot; value=&quot;328&quot;/&gt;&lt;/object&gt;&lt;object type=&quot;3&quot; unique_id=&quot;15406&quot;&gt;&lt;property id=&quot;20148&quot; value=&quot;5&quot;/&gt;&lt;property id=&quot;20300&quot; value=&quot;Slide 73&quot;/&gt;&lt;property id=&quot;20307&quot; value=&quot;329&quot;/&gt;&lt;/object&gt;&lt;object type=&quot;3&quot; unique_id=&quot;15407&quot;&gt;&lt;property id=&quot;20148&quot; value=&quot;5&quot;/&gt;&lt;property id=&quot;20300&quot; value=&quot;Slide 74&quot;/&gt;&lt;property id=&quot;20307&quot; value=&quot;330&quot;/&gt;&lt;/object&gt;&lt;object type=&quot;3&quot; unique_id=&quot;15408&quot;&gt;&lt;property id=&quot;20148&quot; value=&quot;5&quot;/&gt;&lt;property id=&quot;20300&quot; value=&quot;Slide 98&quot;/&gt;&lt;property id=&quot;20307&quot; value=&quot;325&quot;/&gt;&lt;/object&gt;&lt;object type=&quot;3&quot; unique_id=&quot;16872&quot;&gt;&lt;property id=&quot;20148&quot; value=&quot;5&quot;/&gt;&lt;property id=&quot;20300&quot; value=&quot;Slide 75&quot;/&gt;&lt;property id=&quot;20307&quot; value=&quot;331&quot;/&gt;&lt;/object&gt;&lt;object type=&quot;3&quot; unique_id=&quot;16873&quot;&gt;&lt;property id=&quot;20148&quot; value=&quot;5&quot;/&gt;&lt;property id=&quot;20300&quot; value=&quot;Slide 76&quot;/&gt;&lt;property id=&quot;20307&quot; value=&quot;332&quot;/&gt;&lt;/object&gt;&lt;object type=&quot;3&quot; unique_id=&quot;16874&quot;&gt;&lt;property id=&quot;20148&quot; value=&quot;5&quot;/&gt;&lt;property id=&quot;20300&quot; value=&quot;Slide 77&quot;/&gt;&lt;property id=&quot;20307&quot; value=&quot;333&quot;/&gt;&lt;/object&gt;&lt;object type=&quot;3&quot; unique_id=&quot;16875&quot;&gt;&lt;property id=&quot;20148&quot; value=&quot;5&quot;/&gt;&lt;property id=&quot;20300&quot; value=&quot;Slide 78&quot;/&gt;&lt;property id=&quot;20307&quot; value=&quot;335&quot;/&gt;&lt;/object&gt;&lt;object type=&quot;3&quot; unique_id=&quot;16876&quot;&gt;&lt;property id=&quot;20148&quot; value=&quot;5&quot;/&gt;&lt;property id=&quot;20300&quot; value=&quot;Slide 79&quot;/&gt;&lt;property id=&quot;20307&quot; value=&quot;340&quot;/&gt;&lt;/object&gt;&lt;object type=&quot;3&quot; unique_id=&quot;16877&quot;&gt;&lt;property id=&quot;20148&quot; value=&quot;5&quot;/&gt;&lt;property id=&quot;20300&quot; value=&quot;Slide 80&quot;/&gt;&lt;property id=&quot;20307&quot; value=&quot;336&quot;/&gt;&lt;/object&gt;&lt;object type=&quot;3&quot; unique_id=&quot;16878&quot;&gt;&lt;property id=&quot;20148&quot; value=&quot;5&quot;/&gt;&lt;property id=&quot;20300&quot; value=&quot;Slide 81&quot;/&gt;&lt;property id=&quot;20307&quot; value=&quot;337&quot;/&gt;&lt;/object&gt;&lt;object type=&quot;3&quot; unique_id=&quot;16879&quot;&gt;&lt;property id=&quot;20148&quot; value=&quot;5&quot;/&gt;&lt;property id=&quot;20300&quot; value=&quot;Slide 82&quot;/&gt;&lt;property id=&quot;20307&quot; value=&quot;334&quot;/&gt;&lt;/object&gt;&lt;object type=&quot;3&quot; unique_id=&quot;16880&quot;&gt;&lt;property id=&quot;20148&quot; value=&quot;5&quot;/&gt;&lt;property id=&quot;20300&quot; value=&quot;Slide 83&quot;/&gt;&lt;property id=&quot;20307&quot; value=&quot;341&quot;/&gt;&lt;/object&gt;&lt;object type=&quot;3&quot; unique_id=&quot;16881&quot;&gt;&lt;property id=&quot;20148&quot; value=&quot;5&quot;/&gt;&lt;property id=&quot;20300&quot; value=&quot;Slide 84&quot;/&gt;&lt;property id=&quot;20307&quot; value=&quot;342&quot;/&gt;&lt;/object&gt;&lt;object type=&quot;3&quot; unique_id=&quot;16882&quot;&gt;&lt;property id=&quot;20148&quot; value=&quot;5&quot;/&gt;&lt;property id=&quot;20300&quot; value=&quot;Slide 85&quot;/&gt;&lt;property id=&quot;20307&quot; value=&quot;343&quot;/&gt;&lt;/object&gt;&lt;object type=&quot;3&quot; unique_id=&quot;16883&quot;&gt;&lt;property id=&quot;20148&quot; value=&quot;5&quot;/&gt;&lt;property id=&quot;20300&quot; value=&quot;Slide 86&quot;/&gt;&lt;property id=&quot;20307&quot; value=&quot;344&quot;/&gt;&lt;/object&gt;&lt;object type=&quot;3&quot; unique_id=&quot;16884&quot;&gt;&lt;property id=&quot;20148&quot; value=&quot;5&quot;/&gt;&lt;property id=&quot;20300&quot; value=&quot;Slide 87&quot;/&gt;&lt;property id=&quot;20307&quot; value=&quot;345&quot;/&gt;&lt;/object&gt;&lt;object type=&quot;3&quot; unique_id=&quot;16885&quot;&gt;&lt;property id=&quot;20148&quot; value=&quot;5&quot;/&gt;&lt;property id=&quot;20300&quot; value=&quot;Slide 88&quot;/&gt;&lt;property id=&quot;20307&quot; value=&quot;346&quot;/&gt;&lt;/object&gt;&lt;object type=&quot;3&quot; unique_id=&quot;17887&quot;&gt;&lt;property id=&quot;20148&quot; value=&quot;5&quot;/&gt;&lt;property id=&quot;20300&quot; value=&quot;Slide 89&quot;/&gt;&lt;property id=&quot;20307&quot; value=&quot;347&quot;/&gt;&lt;/object&gt;&lt;object type=&quot;3&quot; unique_id=&quot;17888&quot;&gt;&lt;property id=&quot;20148&quot; value=&quot;5&quot;/&gt;&lt;property id=&quot;20300&quot; value=&quot;Slide 90&quot;/&gt;&lt;property id=&quot;20307&quot; value=&quot;348&quot;/&gt;&lt;/object&gt;&lt;object type=&quot;3&quot; unique_id=&quot;17889&quot;&gt;&lt;property id=&quot;20148&quot; value=&quot;5&quot;/&gt;&lt;property id=&quot;20300&quot; value=&quot;Slide 91&quot;/&gt;&lt;property id=&quot;20307&quot; value=&quot;349&quot;/&gt;&lt;/object&gt;&lt;object type=&quot;3&quot; unique_id=&quot;17890&quot;&gt;&lt;property id=&quot;20148&quot; value=&quot;5&quot;/&gt;&lt;property id=&quot;20300&quot; value=&quot;Slide 92&quot;/&gt;&lt;property id=&quot;20307&quot; value=&quot;350&quot;/&gt;&lt;/object&gt;&lt;object type=&quot;3&quot; unique_id=&quot;17891&quot;&gt;&lt;property id=&quot;20148&quot; value=&quot;5&quot;/&gt;&lt;property id=&quot;20300&quot; value=&quot;Slide 93&quot;/&gt;&lt;property id=&quot;20307&quot; value=&quot;351&quot;/&gt;&lt;/object&gt;&lt;object type=&quot;3&quot; unique_id=&quot;17892&quot;&gt;&lt;property id=&quot;20148&quot; value=&quot;5&quot;/&gt;&lt;property id=&quot;20300&quot; value=&quot;Slide 94&quot;/&gt;&lt;property id=&quot;20307&quot; value=&quot;352&quot;/&gt;&lt;/object&gt;&lt;object type=&quot;3&quot; unique_id=&quot;17893&quot;&gt;&lt;property id=&quot;20148&quot; value=&quot;5&quot;/&gt;&lt;property id=&quot;20300&quot; value=&quot;Slide 95&quot;/&gt;&lt;property id=&quot;20307&quot; value=&quot;353&quot;/&gt;&lt;/object&gt;&lt;object type=&quot;3&quot; unique_id=&quot;17894&quot;&gt;&lt;property id=&quot;20148&quot; value=&quot;5&quot;/&gt;&lt;property id=&quot;20300&quot; value=&quot;Slide 96&quot;/&gt;&lt;property id=&quot;20307&quot; value=&quot;354&quot;/&gt;&lt;/object&gt;&lt;object type=&quot;3&quot; unique_id=&quot;17895&quot;&gt;&lt;property id=&quot;20148&quot; value=&quot;5&quot;/&gt;&lt;property id=&quot;20300&quot; value=&quot;Slide 97&quot;/&gt;&lt;property id=&quot;20307&quot; value=&quot;355&quot;/&gt;&lt;/object&gt;&lt;object type=&quot;3&quot; unique_id=&quot;18896&quot;&gt;&lt;property id=&quot;20148&quot; value=&quot;5&quot;/&gt;&lt;property id=&quot;20300&quot; value=&quot;Slide 99&quot;/&gt;&lt;property id=&quot;20307&quot; value=&quot;356&quot;/&gt;&lt;/object&gt;&lt;object type=&quot;3&quot; unique_id=&quot;18897&quot;&gt;&lt;property id=&quot;20148&quot; value=&quot;5&quot;/&gt;&lt;property id=&quot;20300&quot; value=&quot;Slide 100&quot;/&gt;&lt;property id=&quot;20307&quot; value=&quot;357&quot;/&gt;&lt;/object&gt;&lt;object type=&quot;3&quot; unique_id=&quot;18898&quot;&gt;&lt;property id=&quot;20148&quot; value=&quot;5&quot;/&gt;&lt;property id=&quot;20300&quot; value=&quot;Slide 101&quot;/&gt;&lt;property id=&quot;20307&quot; value=&quot;358&quot;/&gt;&lt;/object&gt;&lt;object type=&quot;3&quot; unique_id=&quot;18899&quot;&gt;&lt;property id=&quot;20148&quot; value=&quot;5&quot;/&gt;&lt;property id=&quot;20300&quot; value=&quot;Slide 102&quot;/&gt;&lt;property id=&quot;20307&quot; value=&quot;359&quot;/&gt;&lt;/object&gt;&lt;object type=&quot;3&quot; unique_id=&quot;19524&quot;&gt;&lt;property id=&quot;20148&quot; value=&quot;5&quot;/&gt;&lt;property id=&quot;20300&quot; value=&quot;Slide 103&quot;/&gt;&lt;property id=&quot;20307&quot; value=&quot;360&quot;/&gt;&lt;/object&gt;&lt;object type=&quot;3&quot; unique_id=&quot;19525&quot;&gt;&lt;property id=&quot;20148&quot; value=&quot;5&quot;/&gt;&lt;property id=&quot;20300&quot; value=&quot;Slide 104&quot;/&gt;&lt;property id=&quot;20307&quot; value=&quot;361&quot;/&gt;&lt;/object&gt;&lt;object type=&quot;3&quot; unique_id=&quot;19526&quot;&gt;&lt;property id=&quot;20148&quot; value=&quot;5&quot;/&gt;&lt;property id=&quot;20300&quot; value=&quot;Slide 105&quot;/&gt;&lt;property id=&quot;20307&quot; value=&quot;362&quot;/&gt;&lt;/object&gt;&lt;object type=&quot;3&quot; unique_id=&quot;19527&quot;&gt;&lt;property id=&quot;20148&quot; value=&quot;5&quot;/&gt;&lt;property id=&quot;20300&quot; value=&quot;Slide 106&quot;/&gt;&lt;property id=&quot;20307&quot; value=&quot;363&quot;/&gt;&lt;/object&gt;&lt;object type=&quot;3&quot; unique_id=&quot;20392&quot;&gt;&lt;property id=&quot;20148&quot; value=&quot;5&quot;/&gt;&lt;property id=&quot;20300&quot; value=&quot;Slide 107&quot;/&gt;&lt;property id=&quot;20307&quot; value=&quot;364&quot;/&gt;&lt;/object&gt;&lt;object type=&quot;3&quot; unique_id=&quot;20393&quot;&gt;&lt;property id=&quot;20148&quot; value=&quot;5&quot;/&gt;&lt;property id=&quot;20300&quot; value=&quot;Slide 108&quot;/&gt;&lt;property id=&quot;20307&quot; value=&quot;365&quot;/&gt;&lt;/object&gt;&lt;object type=&quot;3&quot; unique_id=&quot;20394&quot;&gt;&lt;property id=&quot;20148&quot; value=&quot;5&quot;/&gt;&lt;property id=&quot;20300&quot; value=&quot;Slide 109&quot;/&gt;&lt;property id=&quot;20307&quot; value=&quot;366&quot;/&gt;&lt;/object&gt;&lt;object type=&quot;3&quot; unique_id=&quot;20395&quot;&gt;&lt;property id=&quot;20148&quot; value=&quot;5&quot;/&gt;&lt;property id=&quot;20300&quot; value=&quot;Slide 110&quot;/&gt;&lt;property id=&quot;20307&quot; value=&quot;367&quot;/&gt;&lt;/object&gt;&lt;object type=&quot;3&quot; unique_id=&quot;21068&quot;&gt;&lt;property id=&quot;20148&quot; value=&quot;5&quot;/&gt;&lt;property id=&quot;20300&quot; value=&quot;Slide 111&quot;/&gt;&lt;property id=&quot;20307&quot; value=&quot;368&quot;/&gt;&lt;/object&gt;&lt;object type=&quot;3&quot; unique_id=&quot;21069&quot;&gt;&lt;property id=&quot;20148&quot; value=&quot;5&quot;/&gt;&lt;property id=&quot;20300&quot; value=&quot;Slide 112&quot;/&gt;&lt;property id=&quot;20307&quot; value=&quot;369&quot;/&gt;&lt;/object&gt;&lt;object type=&quot;3&quot; unique_id=&quot;21070&quot;&gt;&lt;property id=&quot;20148&quot; value=&quot;5&quot;/&gt;&lt;property id=&quot;20300&quot; value=&quot;Slide 113&quot;/&gt;&lt;property id=&quot;20307&quot; value=&quot;370&quot;/&gt;&lt;/object&gt;&lt;object type=&quot;3&quot; unique_id=&quot;21071&quot;&gt;&lt;property id=&quot;20148&quot; value=&quot;5&quot;/&gt;&lt;property id=&quot;20300&quot; value=&quot;Slide 114&quot;/&gt;&lt;property id=&quot;20307&quot; value=&quot;371&quot;/&gt;&lt;/object&gt;&lt;object type=&quot;3&quot; unique_id=&quot;22348&quot;&gt;&lt;property id=&quot;20148&quot; value=&quot;5&quot;/&gt;&lt;property id=&quot;20300&quot; value=&quot;Slide 115&quot;/&gt;&lt;property id=&quot;20307&quot; value=&quot;372&quot;/&gt;&lt;/object&gt;&lt;object type=&quot;3&quot; unique_id=&quot;22349&quot;&gt;&lt;property id=&quot;20148&quot; value=&quot;5&quot;/&gt;&lt;property id=&quot;20300&quot; value=&quot;Slide 116&quot;/&gt;&lt;property id=&quot;20307&quot; value=&quot;373&quot;/&gt;&lt;/object&gt;&lt;object type=&quot;3&quot; unique_id=&quot;22350&quot;&gt;&lt;property id=&quot;20148&quot; value=&quot;5&quot;/&gt;&lt;property id=&quot;20300&quot; value=&quot;Slide 117&quot;/&gt;&lt;property id=&quot;20307&quot; value=&quot;374&quot;/&gt;&lt;/object&gt;&lt;object type=&quot;3&quot; unique_id=&quot;22351&quot;&gt;&lt;property id=&quot;20148&quot; value=&quot;5&quot;/&gt;&lt;property id=&quot;20300&quot; value=&quot;Slide 118&quot;/&gt;&lt;property id=&quot;20307&quot; value=&quot;375&quot;/&gt;&lt;/object&gt;&lt;object type=&quot;3&quot; unique_id=&quot;22352&quot;&gt;&lt;property id=&quot;20148&quot; value=&quot;5&quot;/&gt;&lt;property id=&quot;20300&quot; value=&quot;Slide 119&quot;/&gt;&lt;property id=&quot;20307&quot; value=&quot;376&quot;/&gt;&lt;/object&gt;&lt;object type=&quot;3&quot; unique_id=&quot;23442&quot;&gt;&lt;property id=&quot;20148&quot; value=&quot;5&quot;/&gt;&lt;property id=&quot;20300&quot; value=&quot;Slide 120&quot;/&gt;&lt;property id=&quot;20307&quot; value=&quot;377&quot;/&gt;&lt;/object&gt;&lt;object type=&quot;3&quot; unique_id=&quot;23443&quot;&gt;&lt;property id=&quot;20148&quot; value=&quot;5&quot;/&gt;&lt;property id=&quot;20300&quot; value=&quot;Slide 122&quot;/&gt;&lt;property id=&quot;20307&quot; value=&quot;378&quot;/&gt;&lt;/object&gt;&lt;object type=&quot;3&quot; unique_id=&quot;23444&quot;&gt;&lt;property id=&quot;20148&quot; value=&quot;5&quot;/&gt;&lt;property id=&quot;20300&quot; value=&quot;Slide 123&quot;/&gt;&lt;property id=&quot;20307&quot; value=&quot;379&quot;/&gt;&lt;/object&gt;&lt;object type=&quot;3&quot; unique_id=&quot;23445&quot;&gt;&lt;property id=&quot;20148&quot; value=&quot;5&quot;/&gt;&lt;property id=&quot;20300&quot; value=&quot;Slide 124&quot;/&gt;&lt;property id=&quot;20307&quot; value=&quot;380&quot;/&gt;&lt;/object&gt;&lt;object type=&quot;3&quot; unique_id=&quot;23446&quot;&gt;&lt;property id=&quot;20148&quot; value=&quot;5&quot;/&gt;&lt;property id=&quot;20300&quot; value=&quot;Slide 125&quot;/&gt;&lt;property id=&quot;20307&quot; value=&quot;381&quot;/&gt;&lt;/object&gt;&lt;object type=&quot;3&quot; unique_id=&quot;23825&quot;&gt;&lt;property id=&quot;20148&quot; value=&quot;5&quot;/&gt;&lt;property id=&quot;20300&quot; value=&quot;Slide 121&quot;/&gt;&lt;property id=&quot;20307&quot; value=&quot;382&quot;/&gt;&lt;/object&gt;&lt;object type=&quot;3&quot; unique_id=&quot;25223&quot;&gt;&lt;property id=&quot;20148&quot; value=&quot;5&quot;/&gt;&lt;property id=&quot;20300&quot; value=&quot;Slide 126&quot;/&gt;&lt;property id=&quot;20307&quot; value=&quot;383&quot;/&gt;&lt;/object&gt;&lt;object type=&quot;3&quot; unique_id=&quot;25224&quot;&gt;&lt;property id=&quot;20148&quot; value=&quot;5&quot;/&gt;&lt;property id=&quot;20300&quot; value=&quot;Slide 127&quot;/&gt;&lt;property id=&quot;20307&quot; value=&quot;384&quot;/&gt;&lt;/object&gt;&lt;object type=&quot;3&quot; unique_id=&quot;25225&quot;&gt;&lt;property id=&quot;20148&quot; value=&quot;5&quot;/&gt;&lt;property id=&quot;20300&quot; value=&quot;Slide 128&quot;/&gt;&lt;property id=&quot;20307&quot; value=&quot;385&quot;/&gt;&lt;/object&gt;&lt;object type=&quot;3&quot; unique_id=&quot;25226&quot;&gt;&lt;property id=&quot;20148&quot; value=&quot;5&quot;/&gt;&lt;property id=&quot;20300&quot; value=&quot;Slide 129&quot;/&gt;&lt;property id=&quot;20307&quot; value=&quot;386&quot;/&gt;&lt;/object&gt;&lt;object type=&quot;3&quot; unique_id=&quot;25227&quot;&gt;&lt;property id=&quot;20148&quot; value=&quot;5&quot;/&gt;&lt;property id=&quot;20300&quot; value=&quot;Slide 130&quot;/&gt;&lt;property id=&quot;20307&quot; value=&quot;387&quot;/&gt;&lt;/object&gt;&lt;object type=&quot;3&quot; unique_id=&quot;26284&quot;&gt;&lt;property id=&quot;20148&quot; value=&quot;5&quot;/&gt;&lt;property id=&quot;20300&quot; value=&quot;Slide 131&quot;/&gt;&lt;property id=&quot;20307&quot; value=&quot;388&quot;/&gt;&lt;/object&gt;&lt;object type=&quot;3&quot; unique_id=&quot;26285&quot;&gt;&lt;property id=&quot;20148&quot; value=&quot;5&quot;/&gt;&lt;property id=&quot;20300&quot; value=&quot;Slide 132&quot;/&gt;&lt;property id=&quot;20307&quot; value=&quot;389&quot;/&gt;&lt;/object&gt;&lt;object type=&quot;3&quot; unique_id=&quot;26286&quot;&gt;&lt;property id=&quot;20148&quot; value=&quot;5&quot;/&gt;&lt;property id=&quot;20300&quot; value=&quot;Slide 133&quot;/&gt;&lt;property id=&quot;20307&quot; value=&quot;390&quot;/&gt;&lt;/object&gt;&lt;object type=&quot;3&quot; unique_id=&quot;26287&quot;&gt;&lt;property id=&quot;20148&quot; value=&quot;5&quot;/&gt;&lt;property id=&quot;20300&quot; value=&quot;Slide 134&quot;/&gt;&lt;property id=&quot;20307&quot; value=&quot;391&quot;/&gt;&lt;/object&gt;&lt;object type=&quot;3&quot; unique_id=&quot;27784&quot;&gt;&lt;property id=&quot;20148&quot; value=&quot;5&quot;/&gt;&lt;property id=&quot;20300&quot; value=&quot;Slide 135&quot;/&gt;&lt;property id=&quot;20307&quot; value=&quot;392&quot;/&gt;&lt;/object&gt;&lt;object type=&quot;3&quot; unique_id=&quot;27785&quot;&gt;&lt;property id=&quot;20148&quot; value=&quot;5&quot;/&gt;&lt;property id=&quot;20300&quot; value=&quot;Slide 136&quot;/&gt;&lt;property id=&quot;20307&quot; value=&quot;393&quot;/&gt;&lt;/object&gt;&lt;object type=&quot;3&quot; unique_id=&quot;27786&quot;&gt;&lt;property id=&quot;20148&quot; value=&quot;5&quot;/&gt;&lt;property id=&quot;20300&quot; value=&quot;Slide 137&quot;/&gt;&lt;property id=&quot;20307&quot; value=&quot;394&quot;/&gt;&lt;/object&gt;&lt;object type=&quot;3&quot; unique_id=&quot;27787&quot;&gt;&lt;property id=&quot;20148&quot; value=&quot;5&quot;/&gt;&lt;property id=&quot;20300&quot; value=&quot;Slide 138&quot;/&gt;&lt;property id=&quot;20307&quot; value=&quot;395&quot;/&gt;&lt;/object&gt;&lt;object type=&quot;3&quot; unique_id=&quot;27788&quot;&gt;&lt;property id=&quot;20148&quot; value=&quot;5&quot;/&gt;&lt;property id=&quot;20300&quot; value=&quot;Slide 139&quot;/&gt;&lt;property id=&quot;20307&quot; value=&quot;396&quot;/&gt;&lt;/object&gt;&lt;object type=&quot;3&quot; unique_id=&quot;29481&quot;&gt;&lt;property id=&quot;20148&quot; value=&quot;5&quot;/&gt;&lt;property id=&quot;20300&quot; value=&quot;Slide 140&quot;/&gt;&lt;property id=&quot;20307&quot; value=&quot;397&quot;/&gt;&lt;/object&gt;&lt;object type=&quot;3&quot; unique_id=&quot;29482&quot;&gt;&lt;property id=&quot;20148&quot; value=&quot;5&quot;/&gt;&lt;property id=&quot;20300&quot; value=&quot;Slide 141&quot;/&gt;&lt;property id=&quot;20307&quot; value=&quot;398&quot;/&gt;&lt;/object&gt;&lt;object type=&quot;3&quot; unique_id=&quot;29483&quot;&gt;&lt;property id=&quot;20148&quot; value=&quot;5&quot;/&gt;&lt;property id=&quot;20300&quot; value=&quot;Slide 142&quot;/&gt;&lt;property id=&quot;20307&quot; value=&quot;399&quot;/&gt;&lt;/object&gt;&lt;object type=&quot;3&quot; unique_id=&quot;30636&quot;&gt;&lt;property id=&quot;20148&quot; value=&quot;5&quot;/&gt;&lt;property id=&quot;20300&quot; value=&quot;Slide 143&quot;/&gt;&lt;property id=&quot;20307&quot; value=&quot;400&quot;/&gt;&lt;/object&gt;&lt;object type=&quot;3&quot; unique_id=&quot;30637&quot;&gt;&lt;property id=&quot;20148&quot; value=&quot;5&quot;/&gt;&lt;property id=&quot;20300&quot; value=&quot;Slide 144&quot;/&gt;&lt;property id=&quot;20307&quot; value=&quot;401&quot;/&gt;&lt;/object&gt;&lt;object type=&quot;3&quot; unique_id=&quot;30638&quot;&gt;&lt;property id=&quot;20148&quot; value=&quot;5&quot;/&gt;&lt;property id=&quot;20300&quot; value=&quot;Slide 145&quot;/&gt;&lt;property id=&quot;20307&quot; value=&quot;402&quot;/&gt;&lt;/object&gt;&lt;object type=&quot;3&quot; unique_id=&quot;30639&quot;&gt;&lt;property id=&quot;20148&quot; value=&quot;5&quot;/&gt;&lt;property id=&quot;20300&quot; value=&quot;Slide 146&quot;/&gt;&lt;property id=&quot;20307&quot; value=&quot;403&quot;/&gt;&lt;/object&gt;&lt;object type=&quot;3&quot; unique_id=&quot;31528&quot;&gt;&lt;property id=&quot;20148&quot; value=&quot;5&quot;/&gt;&lt;property id=&quot;20300&quot; value=&quot;Slide 147&quot;/&gt;&lt;property id=&quot;20307&quot; value=&quot;404&quot;/&gt;&lt;/object&gt;&lt;object type=&quot;3&quot; unique_id=&quot;31529&quot;&gt;&lt;property id=&quot;20148&quot; value=&quot;5&quot;/&gt;&lt;property id=&quot;20300&quot; value=&quot;Slide 148&quot;/&gt;&lt;property id=&quot;20307&quot; value=&quot;405&quot;/&gt;&lt;/object&gt;&lt;object type=&quot;3&quot; unique_id=&quot;31530&quot;&gt;&lt;property id=&quot;20148&quot; value=&quot;5&quot;/&gt;&lt;property id=&quot;20300&quot; value=&quot;Slide 149&quot;/&gt;&lt;property id=&quot;20307&quot; value=&quot;406&quot;/&gt;&lt;/object&gt;&lt;object type=&quot;3&quot; unique_id=&quot;31531&quot;&gt;&lt;property id=&quot;20148&quot; value=&quot;5&quot;/&gt;&lt;property id=&quot;20300&quot; value=&quot;Slide 150&quot;/&gt;&lt;property id=&quot;20307&quot; value=&quot;407&quot;/&gt;&lt;/object&gt;&lt;object type=&quot;3&quot; unique_id=&quot;33660&quot;&gt;&lt;property id=&quot;20148&quot; value=&quot;5&quot;/&gt;&lt;property id=&quot;20300&quot; value=&quot;Slide 151&quot;/&gt;&lt;property id=&quot;20307&quot; value=&quot;408&quot;/&gt;&lt;/object&gt;&lt;object type=&quot;3&quot; unique_id=&quot;33661&quot;&gt;&lt;property id=&quot;20148&quot; value=&quot;5&quot;/&gt;&lt;property id=&quot;20300&quot; value=&quot;Slide 152&quot;/&gt;&lt;property id=&quot;20307&quot; value=&quot;409&quot;/&gt;&lt;/object&gt;&lt;object type=&quot;3&quot; unique_id=&quot;33662&quot;&gt;&lt;property id=&quot;20148&quot; value=&quot;5&quot;/&gt;&lt;property id=&quot;20300&quot; value=&quot;Slide 153&quot;/&gt;&lt;property id=&quot;20307&quot; value=&quot;410&quot;/&gt;&lt;/object&gt;&lt;object type=&quot;3&quot; unique_id=&quot;33663&quot;&gt;&lt;property id=&quot;20148&quot; value=&quot;5&quot;/&gt;&lt;property id=&quot;20300&quot; value=&quot;Slide 154&quot;/&gt;&lt;property id=&quot;20307&quot; value=&quot;411&quot;/&gt;&lt;/object&gt;&lt;object type=&quot;3&quot; unique_id=&quot;33664&quot;&gt;&lt;property id=&quot;20148&quot; value=&quot;5&quot;/&gt;&lt;property id=&quot;20300&quot; value=&quot;Slide 155&quot;/&gt;&lt;property id=&quot;20307&quot; value=&quot;41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</TotalTime>
  <Words>3812</Words>
  <Application>Microsoft Office PowerPoint</Application>
  <PresentationFormat>On-screen Show (4:3)</PresentationFormat>
  <Paragraphs>334</Paragraphs>
  <Slides>155</Slides>
  <Notes>0</Notes>
  <HiddenSlides>0</HiddenSlides>
  <MMClips>156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155</vt:i4>
      </vt:variant>
    </vt:vector>
  </HeadingPairs>
  <TitlesOfParts>
    <vt:vector size="15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NSW,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ukyawnaing</cp:lastModifiedBy>
  <cp:revision>229</cp:revision>
  <dcterms:created xsi:type="dcterms:W3CDTF">2014-02-05T04:25:01Z</dcterms:created>
  <dcterms:modified xsi:type="dcterms:W3CDTF">2014-03-15T09:42:02Z</dcterms:modified>
</cp:coreProperties>
</file>