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95C4F-0F14-436D-8944-257EF8DB788D}" type="datetimeFigureOut">
              <a:rPr lang="en-MY" smtClean="0"/>
              <a:t>23/5/2020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2EAD3-3C10-4DD8-8B03-454431CFB55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76548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2EAD3-3C10-4DD8-8B03-454431CFB558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63463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DA33-9AD2-4453-8593-2464074A36AA}" type="datetime1">
              <a:rPr lang="en-MY" smtClean="0"/>
              <a:t>23/5/2020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BAE-Engineering Ethics - 2020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A51E-46D4-45BD-A140-28A26B982F3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2553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A54C-FC28-47D1-B029-1B4C5809F8FE}" type="datetime1">
              <a:rPr lang="en-MY" smtClean="0"/>
              <a:t>23/5/2020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BAE-Engineering Ethics - 2020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A51E-46D4-45BD-A140-28A26B982F3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77538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E093-908B-4EEB-8641-4BD21995A556}" type="datetime1">
              <a:rPr lang="en-MY" smtClean="0"/>
              <a:t>23/5/2020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BAE-Engineering Ethics - 2020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A51E-46D4-45BD-A140-28A26B982F3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54372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57E4-6B5B-44A2-8369-B4A51C981FBC}" type="datetime1">
              <a:rPr lang="en-MY" smtClean="0"/>
              <a:t>23/5/2020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BAE-Engineering Ethics - 2020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A51E-46D4-45BD-A140-28A26B982F3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85591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A609C-76F6-4893-8CAA-ACAD59388275}" type="datetime1">
              <a:rPr lang="en-MY" smtClean="0"/>
              <a:t>23/5/2020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BAE-Engineering Ethics - 2020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A51E-46D4-45BD-A140-28A26B982F3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63629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600A-EE63-4B84-A9C6-F870E7038CFD}" type="datetime1">
              <a:rPr lang="en-MY" smtClean="0"/>
              <a:t>23/5/2020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BAE-Engineering Ethics - 2020</a:t>
            </a: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A51E-46D4-45BD-A140-28A26B982F3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1057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3D0D-3C64-4933-AAB1-3B94BB1B0340}" type="datetime1">
              <a:rPr lang="en-MY" smtClean="0"/>
              <a:t>23/5/2020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BAE-Engineering Ethics - 2020</a:t>
            </a:r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A51E-46D4-45BD-A140-28A26B982F3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581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2CA9-97AC-4DC7-A9BB-2B609171AFCD}" type="datetime1">
              <a:rPr lang="en-MY" smtClean="0"/>
              <a:t>23/5/2020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BAE-Engineering Ethics - 2020</a:t>
            </a: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A51E-46D4-45BD-A140-28A26B982F3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28616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B9E6-D0B8-451E-95A1-A2180D68436E}" type="datetime1">
              <a:rPr lang="en-MY" smtClean="0"/>
              <a:t>23/5/2020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BAE-Engineering Ethics - 2020</a:t>
            </a:r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A51E-46D4-45BD-A140-28A26B982F3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2095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A5BB-C54E-41C1-8FB1-E14A69C161D8}" type="datetime1">
              <a:rPr lang="en-MY" smtClean="0"/>
              <a:t>23/5/2020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BAE-Engineering Ethics - 2020</a:t>
            </a: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A51E-46D4-45BD-A140-28A26B982F3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8252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B08A-8CD4-4BA6-804F-9969A67E68C2}" type="datetime1">
              <a:rPr lang="en-MY" smtClean="0"/>
              <a:t>23/5/2020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BAE-Engineering Ethics - 2020</a:t>
            </a: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A51E-46D4-45BD-A140-28A26B982F3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2500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D981C-56BE-452C-A067-A907B40F776A}" type="datetime1">
              <a:rPr lang="en-MY" smtClean="0"/>
              <a:t>23/5/2020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MY" smtClean="0"/>
              <a:t>BAE-Engineering Ethics - 2020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BA51E-46D4-45BD-A140-28A26B982F3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1764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mmk1951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ammk1951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wagepublishers.com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n-MY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 Ethics</a:t>
            </a:r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[BAE707]</a:t>
            </a:r>
            <a:endParaRPr lang="en-M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935877"/>
          </a:xfrm>
        </p:spPr>
        <p:txBody>
          <a:bodyPr>
            <a:normAutofit lnSpcReduction="10000"/>
          </a:bodyPr>
          <a:lstStyle/>
          <a:p>
            <a:r>
              <a:rPr lang="en-MY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 Sam Man </a:t>
            </a:r>
            <a:r>
              <a:rPr lang="en-MY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Keon</a:t>
            </a:r>
            <a:r>
              <a:rPr lang="en-MY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MY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sammk1951@gmail.com</a:t>
            </a:r>
            <a:endParaRPr lang="en-MY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HP: +65 96740515</a:t>
            </a:r>
          </a:p>
          <a:p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Date: 23 May 2020</a:t>
            </a:r>
            <a:endParaRPr lang="en-M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BAE-Engineering Ethics - 2020</a:t>
            </a: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A51E-46D4-45BD-A140-28A26B982F36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32235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BAE-Engineering Ethics - 2020</a:t>
            </a:r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A51E-46D4-45BD-A140-28A26B982F36}" type="slidenum">
              <a:rPr lang="en-MY" smtClean="0"/>
              <a:t>10</a:t>
            </a:fld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199" y="797545"/>
            <a:ext cx="9561871" cy="513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73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Outlines</a:t>
            </a:r>
            <a:endParaRPr lang="en-MY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 your trainer</a:t>
            </a:r>
          </a:p>
          <a:p>
            <a:r>
              <a:rPr lang="en-M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 No/Topic</a:t>
            </a:r>
          </a:p>
          <a:p>
            <a:r>
              <a:rPr lang="en-M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Textbooks</a:t>
            </a:r>
          </a:p>
          <a:p>
            <a:r>
              <a:rPr lang="en-M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Types &amp; Methods</a:t>
            </a:r>
          </a:p>
          <a:p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BAE-Engineering Ethics - 2020</a:t>
            </a: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A51E-46D4-45BD-A140-28A26B982F36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13501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BAE-Engineering Ethics - 2020</a:t>
            </a:r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A51E-46D4-45BD-A140-28A26B982F36}" type="slidenum">
              <a:rPr lang="en-MY" smtClean="0"/>
              <a:t>3</a:t>
            </a:fld>
            <a:endParaRPr lang="en-MY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97" y="593345"/>
            <a:ext cx="3308836" cy="44869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01545" y="593345"/>
            <a:ext cx="6825802" cy="50167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M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 (Dr) Sam Man </a:t>
            </a:r>
            <a:r>
              <a:rPr lang="en-MY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Keong</a:t>
            </a:r>
            <a:endParaRPr lang="en-MY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MY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Academic:</a:t>
            </a:r>
          </a:p>
          <a:p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BE(Civil)(Hons)(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MelbU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MSc9Civil)(NUS), MSc(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Geot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)(NTU),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EdD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(WMSU),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GradDip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(App Stat (RMIT), GDSTT(CIAE)</a:t>
            </a:r>
          </a:p>
          <a:p>
            <a:r>
              <a:rPr lang="en-MY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Professional:</a:t>
            </a:r>
          </a:p>
          <a:p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CEng, FIET, MICE, MCIOB, FCQI, CQP, FCABE,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CBuildE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CEnv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CMath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MIMA,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CSci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FSPE,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FSIB, FSIET(F).</a:t>
            </a:r>
          </a:p>
          <a:p>
            <a:endParaRPr lang="en-MY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sammk1951@gmail.com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MY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075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BAE-Engineering Ethics - 2020</a:t>
            </a: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A51E-46D4-45BD-A140-28A26B982F36}" type="slidenum">
              <a:rPr lang="en-MY" smtClean="0"/>
              <a:t>4</a:t>
            </a:fld>
            <a:endParaRPr lang="en-MY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694268"/>
              </p:ext>
            </p:extLst>
          </p:nvPr>
        </p:nvGraphicFramePr>
        <p:xfrm>
          <a:off x="2032000" y="719666"/>
          <a:ext cx="8127999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563"/>
                <a:gridCol w="5035640"/>
                <a:gridCol w="2419796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MY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Lecture No/Topic</a:t>
                      </a:r>
                      <a:endParaRPr lang="en-MY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MY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MY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Topic</a:t>
                      </a:r>
                      <a:endParaRPr lang="en-MY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Reference(*)</a:t>
                      </a:r>
                      <a:endParaRPr lang="en-MY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MY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MY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Human Values</a:t>
                      </a:r>
                      <a:endParaRPr lang="en-MY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Chapter 1 (*)</a:t>
                      </a:r>
                      <a:endParaRPr lang="en-MY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MY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MY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Engineering Ethics</a:t>
                      </a:r>
                      <a:endParaRPr lang="en-MY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Chapter 2 (*)</a:t>
                      </a:r>
                      <a:endParaRPr lang="en-MY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MY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MY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Engineering as Social Experimentation</a:t>
                      </a:r>
                      <a:endParaRPr lang="en-MY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Chapter 3 (*)</a:t>
                      </a:r>
                      <a:endParaRPr lang="en-MY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MY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MY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Safety, Responsibilities and Rights</a:t>
                      </a:r>
                      <a:endParaRPr lang="en-MY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Chapter 4 (*)</a:t>
                      </a:r>
                      <a:endParaRPr lang="en-MY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MY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MY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Global Issues</a:t>
                      </a:r>
                      <a:endParaRPr lang="en-MY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Chapter 5 (*)</a:t>
                      </a:r>
                      <a:endParaRPr lang="en-MY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MY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*Essential Textbook: Professional</a:t>
                      </a:r>
                      <a:r>
                        <a:rPr lang="en-MY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Ethics and Human Values by R. S. </a:t>
                      </a:r>
                      <a:r>
                        <a:rPr lang="en-MY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Naagarazan</a:t>
                      </a:r>
                      <a:endParaRPr lang="en-MY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86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BAE-Engineering Ethics - 2020</a:t>
            </a:r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A51E-46D4-45BD-A140-28A26B982F36}" type="slidenum">
              <a:rPr lang="en-MY" smtClean="0"/>
              <a:t>5</a:t>
            </a:fld>
            <a:endParaRPr lang="en-MY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376690"/>
              </p:ext>
            </p:extLst>
          </p:nvPr>
        </p:nvGraphicFramePr>
        <p:xfrm>
          <a:off x="1670676" y="500725"/>
          <a:ext cx="8850648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313"/>
                <a:gridCol w="8146335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MY" sz="6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Textbooks</a:t>
                      </a:r>
                      <a:endParaRPr lang="en-MY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MY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Naagarazan</a:t>
                      </a:r>
                      <a:r>
                        <a:rPr lang="en-MY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R.S. (2006). </a:t>
                      </a:r>
                      <a:r>
                        <a:rPr lang="en-MY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Professional Ethics and Human Values</a:t>
                      </a:r>
                      <a:r>
                        <a:rPr lang="en-MY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Published by New Age International. [Website: </a:t>
                      </a:r>
                      <a:r>
                        <a:rPr lang="en-MY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www.newagepublishers.com</a:t>
                      </a:r>
                      <a:r>
                        <a:rPr lang="en-MY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]</a:t>
                      </a:r>
                      <a:endParaRPr lang="en-MY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MY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Harris, C.E., Pritchard, M.S., and </a:t>
                      </a:r>
                      <a:r>
                        <a:rPr lang="en-MY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Rabins</a:t>
                      </a:r>
                      <a:r>
                        <a:rPr lang="en-MY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M.J. (2009). </a:t>
                      </a:r>
                      <a:r>
                        <a:rPr lang="en-MY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Engineering Ethics: Concepts and Cases</a:t>
                      </a:r>
                      <a:r>
                        <a:rPr lang="en-MY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Published by </a:t>
                      </a:r>
                      <a:r>
                        <a:rPr lang="en-MY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Wadworth</a:t>
                      </a:r>
                      <a:r>
                        <a:rPr lang="en-MY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Cengage Learning. 4</a:t>
                      </a:r>
                      <a:r>
                        <a:rPr lang="en-MY" sz="28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MY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edition (2009)</a:t>
                      </a:r>
                      <a:endParaRPr lang="en-MY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MY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Fleddermann</a:t>
                      </a:r>
                      <a:r>
                        <a:rPr lang="en-MY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C.R. (2012). </a:t>
                      </a:r>
                      <a:r>
                        <a:rPr lang="en-MY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Engineering Ethics</a:t>
                      </a:r>
                      <a:r>
                        <a:rPr lang="en-MY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Published by Prentice Hall. 4</a:t>
                      </a:r>
                      <a:r>
                        <a:rPr lang="en-MY" sz="28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MY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edition (2012)</a:t>
                      </a:r>
                      <a:endParaRPr lang="en-MY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MY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= Essential</a:t>
                      </a:r>
                      <a:r>
                        <a:rPr lang="en-MY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Textbook</a:t>
                      </a:r>
                    </a:p>
                    <a:p>
                      <a:r>
                        <a:rPr lang="en-MY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3 = Additional Reading</a:t>
                      </a:r>
                      <a:endParaRPr lang="en-MY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076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BAE-Engineering Ethics - 2020</a:t>
            </a:r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A51E-46D4-45BD-A140-28A26B982F36}" type="slidenum">
              <a:rPr lang="en-MY" smtClean="0"/>
              <a:t>6</a:t>
            </a:fld>
            <a:endParaRPr lang="en-MY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446763"/>
              </p:ext>
            </p:extLst>
          </p:nvPr>
        </p:nvGraphicFramePr>
        <p:xfrm>
          <a:off x="1388055" y="436331"/>
          <a:ext cx="8992316" cy="582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528"/>
                <a:gridCol w="7763788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MY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Assessment Types &amp; Methods : </a:t>
                      </a:r>
                    </a:p>
                    <a:p>
                      <a:r>
                        <a:rPr lang="en-MY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Option A</a:t>
                      </a:r>
                      <a:r>
                        <a:rPr lang="en-MY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100% Course works</a:t>
                      </a:r>
                      <a:endParaRPr lang="en-MY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MY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Reports [20 Marks per Report]</a:t>
                      </a:r>
                      <a:endParaRPr lang="en-MY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MY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Human Values</a:t>
                      </a:r>
                      <a:endParaRPr lang="en-MY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MY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Engineering Ethics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MY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Engineering as Social Experimentation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MY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Safety, Responsibilities and Rights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MY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Global Issues</a:t>
                      </a: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MY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Suggested Format for Report (6-8 pages)</a:t>
                      </a:r>
                      <a:endParaRPr lang="en-MY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MY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Introduction: History; Definitions [1 page][2 Marks]</a:t>
                      </a:r>
                      <a:endParaRPr lang="en-MY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MY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Background: Problems/Issues* [2 – 4 pages][8 Marks]</a:t>
                      </a:r>
                      <a:endParaRPr lang="en-MY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MY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Discussion: Review/Code of Ethics/Findings* [1 page][4 Marks]</a:t>
                      </a:r>
                      <a:endParaRPr lang="en-MY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MY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 [1 page][4 Marks]</a:t>
                      </a:r>
                      <a:endParaRPr lang="en-MY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MY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*List of References [1 page][2 Marks]</a:t>
                      </a:r>
                      <a:endParaRPr lang="en-MY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0340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BAE-Engineering Ethics - 2020</a:t>
            </a:r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A51E-46D4-45BD-A140-28A26B982F36}" type="slidenum">
              <a:rPr lang="en-MY" smtClean="0"/>
              <a:t>7</a:t>
            </a:fld>
            <a:endParaRPr lang="en-MY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028499"/>
              </p:ext>
            </p:extLst>
          </p:nvPr>
        </p:nvGraphicFramePr>
        <p:xfrm>
          <a:off x="2032000" y="719666"/>
          <a:ext cx="81280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3177"/>
                <a:gridCol w="6244823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MY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Assessment Types &amp; Methods : </a:t>
                      </a:r>
                    </a:p>
                    <a:p>
                      <a:r>
                        <a:rPr lang="en-MY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Option B</a:t>
                      </a:r>
                      <a:r>
                        <a:rPr lang="en-MY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online Exam</a:t>
                      </a:r>
                      <a:endParaRPr lang="en-MY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MY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Duration :3 hours</a:t>
                      </a:r>
                      <a:endParaRPr lang="en-MY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MY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Section </a:t>
                      </a:r>
                      <a:r>
                        <a:rPr lang="en-MY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MY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MCQs (2 Marks each)</a:t>
                      </a:r>
                      <a:endParaRPr lang="en-MY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MY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Section </a:t>
                      </a:r>
                      <a:r>
                        <a:rPr lang="en-MY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MY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Case Studies</a:t>
                      </a:r>
                    </a:p>
                    <a:p>
                      <a:r>
                        <a:rPr lang="en-MY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(30 marks each)</a:t>
                      </a:r>
                      <a:endParaRPr lang="en-MY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MY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Marks: 100</a:t>
                      </a:r>
                    </a:p>
                    <a:p>
                      <a:r>
                        <a:rPr lang="en-MY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Suggested Pass Mark : Above 80</a:t>
                      </a:r>
                      <a:endParaRPr lang="en-MY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026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BAE-Engineering Ethics - 2020</a:t>
            </a:r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A51E-46D4-45BD-A140-28A26B982F36}" type="slidenum">
              <a:rPr lang="en-MY" smtClean="0"/>
              <a:t>8</a:t>
            </a:fld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918" y="426012"/>
            <a:ext cx="7561905" cy="583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07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BAE-Engineering Ethics - 2020</a:t>
            </a:r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A51E-46D4-45BD-A140-28A26B982F36}" type="slidenum">
              <a:rPr lang="en-MY" smtClean="0"/>
              <a:t>9</a:t>
            </a:fld>
            <a:endParaRPr lang="en-MY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516" y="1011288"/>
            <a:ext cx="9711932" cy="423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48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452</Words>
  <Application>Microsoft Office PowerPoint</Application>
  <PresentationFormat>Widescreen</PresentationFormat>
  <Paragraphs>101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Engineering Ethics [BAE707]</vt:lpstr>
      <vt:lpstr>Outlines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Ethics [BAE707]</dc:title>
  <dc:creator>User</dc:creator>
  <cp:lastModifiedBy>User</cp:lastModifiedBy>
  <cp:revision>16</cp:revision>
  <dcterms:created xsi:type="dcterms:W3CDTF">2020-05-23T11:01:17Z</dcterms:created>
  <dcterms:modified xsi:type="dcterms:W3CDTF">2020-05-23T12:02:31Z</dcterms:modified>
</cp:coreProperties>
</file>