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</p:sldIdLst>
  <p:sldSz cx="9144000" cy="6858000" type="screen4x3"/>
  <p:notesSz cx="6858000" cy="9144000"/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70" autoAdjust="0"/>
    <p:restoredTop sz="94660"/>
  </p:normalViewPr>
  <p:slideViewPr>
    <p:cSldViewPr>
      <p:cViewPr>
        <p:scale>
          <a:sx n="70" d="100"/>
          <a:sy n="70" d="100"/>
        </p:scale>
        <p:origin x="-1374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BAD3F-3F14-4451-82FF-464AB90565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60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F6E12-932A-4E80-8A24-82EC58BDA2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55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0D126-10B8-45B7-93E2-4CD0B21D82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9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4B6A80-E2F5-4301-9200-C57D65D722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07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61DE2-CBD0-46C1-A2D0-34680310FF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30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D4982-2EBA-4899-98FD-0E5B07B9AD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92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4AA56-B7C9-49E7-8D4C-FD8CD05E72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1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89F6F-33A4-49DA-BABE-449E389398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9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D58AC-2D3C-423F-832D-F5B050AC09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33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12AA48-FA45-49A4-A08F-C1DE40A84A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98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9D568-D45A-4231-8692-05733BCA5C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51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A86D50-01F8-4CF6-8AF6-DE041B4E3A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0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6AE50A1-F4F4-485C-9634-76503B673E8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1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1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1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.png"/><Relationship Id="rId4" Type="http://schemas.openxmlformats.org/officeDocument/2006/relationships/image" Target="../media/image1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image" Target="../media/image1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.png"/><Relationship Id="rId4" Type="http://schemas.openxmlformats.org/officeDocument/2006/relationships/image" Target="../media/image1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.png"/><Relationship Id="rId4" Type="http://schemas.openxmlformats.org/officeDocument/2006/relationships/image" Target="../media/image1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1.png"/><Relationship Id="rId4" Type="http://schemas.openxmlformats.org/officeDocument/2006/relationships/image" Target="../media/image1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1.png"/><Relationship Id="rId4" Type="http://schemas.openxmlformats.org/officeDocument/2006/relationships/image" Target="../media/image20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1.png"/><Relationship Id="rId4" Type="http://schemas.openxmlformats.org/officeDocument/2006/relationships/image" Target="../media/image2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1.png"/><Relationship Id="rId4" Type="http://schemas.openxmlformats.org/officeDocument/2006/relationships/image" Target="../media/image2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1.png"/><Relationship Id="rId4" Type="http://schemas.openxmlformats.org/officeDocument/2006/relationships/image" Target="../media/image2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/>
          <a:lstStyle/>
          <a:p>
            <a:r>
              <a:rPr lang="en-US" sz="3600" u="sng" dirty="0"/>
              <a:t/>
            </a:r>
            <a:br>
              <a:rPr lang="en-US" sz="3600" u="sng" dirty="0"/>
            </a:br>
            <a:r>
              <a:rPr lang="en-US" sz="3600" u="sng" dirty="0"/>
              <a:t/>
            </a:r>
            <a:br>
              <a:rPr lang="en-US" sz="3600" u="sng" dirty="0"/>
            </a:br>
            <a:r>
              <a:rPr lang="en-US" sz="3600" u="sng" dirty="0"/>
              <a:t>DESIGN OF SELECTED STRUCTURES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DESIGN OF A SLAB BRIDGE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7000" y="685800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9000" y="548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457200"/>
            <a:ext cx="8458200" cy="5791200"/>
          </a:xfrm>
          <a:noFill/>
          <a:ln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66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u="sng"/>
              <a:t>DESIGN OF A T BEAM OR DECK GIRDER BRIDGE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71563"/>
            <a:ext cx="8915400" cy="5235575"/>
          </a:xfrm>
          <a:noFill/>
          <a:ln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548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66688"/>
            <a:ext cx="8001000" cy="6126162"/>
          </a:xfrm>
          <a:noFill/>
          <a:ln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257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4663"/>
            <a:ext cx="9144000" cy="5653087"/>
          </a:xfrm>
          <a:noFill/>
          <a:ln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801813"/>
            <a:ext cx="8915400" cy="2870200"/>
          </a:xfrm>
          <a:noFill/>
          <a:ln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5257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42900"/>
            <a:ext cx="9144000" cy="5715000"/>
          </a:xfrm>
          <a:noFill/>
          <a:ln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575557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7088"/>
            <a:ext cx="9144000" cy="4746625"/>
          </a:xfrm>
          <a:noFill/>
          <a:ln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5105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00275"/>
            <a:ext cx="9144000" cy="1998663"/>
          </a:xfrm>
          <a:noFill/>
          <a:ln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0" y="4572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60325"/>
            <a:ext cx="8458200" cy="6832600"/>
          </a:xfrm>
          <a:noFill/>
          <a:ln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4088" y="3733800"/>
            <a:ext cx="609600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9213" y="274638"/>
            <a:ext cx="6505575" cy="5851525"/>
          </a:xfrm>
          <a:noFill/>
          <a:ln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54000"/>
            <a:ext cx="8839200" cy="6103938"/>
          </a:xfrm>
          <a:noFill/>
          <a:ln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315913"/>
            <a:ext cx="7543800" cy="6488112"/>
          </a:xfrm>
          <a:noFill/>
          <a:ln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426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06375"/>
            <a:ext cx="8534400" cy="5988050"/>
          </a:xfrm>
          <a:noFill/>
          <a:ln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548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90500"/>
            <a:ext cx="8153400" cy="6440488"/>
          </a:xfrm>
          <a:noFill/>
          <a:ln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514350"/>
            <a:ext cx="8839200" cy="5564188"/>
          </a:xfrm>
          <a:noFill/>
          <a:ln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44450"/>
            <a:ext cx="7848600" cy="6372225"/>
          </a:xfrm>
          <a:noFill/>
          <a:ln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5791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57175"/>
            <a:ext cx="8839200" cy="6096000"/>
          </a:xfrm>
          <a:noFill/>
          <a:ln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09538"/>
            <a:ext cx="8610600" cy="6127750"/>
          </a:xfrm>
          <a:noFill/>
          <a:ln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5" name="Picture 15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3625" y="422275"/>
            <a:ext cx="7015163" cy="5556250"/>
          </a:xfrm>
          <a:noFill/>
          <a:ln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5257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631825"/>
            <a:ext cx="8839200" cy="5319713"/>
          </a:xfrm>
          <a:noFill/>
          <a:ln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5943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381000"/>
            <a:ext cx="7467600" cy="3810000"/>
          </a:xfrm>
          <a:noFill/>
          <a:ln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0400" y="4800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381000"/>
            <a:ext cx="7432675" cy="5867400"/>
          </a:xfrm>
          <a:noFill/>
          <a:ln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3083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81000"/>
            <a:ext cx="8382000" cy="5408613"/>
          </a:xfrm>
          <a:noFill/>
          <a:ln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468313"/>
            <a:ext cx="7924800" cy="6227762"/>
          </a:xfrm>
          <a:noFill/>
          <a:ln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4200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8534400" cy="5867400"/>
          </a:xfrm>
          <a:noFill/>
          <a:ln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1400" y="495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&amp;#x0D;&amp;#x0A;&amp;#x0D;&amp;#x0A;DESIGN OF SELECTED STRUCTURES&amp;quot;&quot;/&gt;&lt;property id=&quot;20307&quot; value=&quot;261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62&quot;/&gt;&lt;/object&gt;&lt;object type=&quot;3&quot; unique_id=&quot;10008&quot;&gt;&lt;property id=&quot;20148&quot; value=&quot;5&quot;/&gt;&lt;property id=&quot;20300&quot; value=&quot;Slide 5&quot;/&gt;&lt;property id=&quot;20307&quot; value=&quot;263&quot;/&gt;&lt;/object&gt;&lt;object type=&quot;3&quot; unique_id=&quot;10009&quot;&gt;&lt;property id=&quot;20148&quot; value=&quot;5&quot;/&gt;&lt;property id=&quot;20300&quot; value=&quot;Slide 6&quot;/&gt;&lt;property id=&quot;20307&quot; value=&quot;264&quot;/&gt;&lt;/object&gt;&lt;object type=&quot;3&quot; unique_id=&quot;10010&quot;&gt;&lt;property id=&quot;20148&quot; value=&quot;5&quot;/&gt;&lt;property id=&quot;20300&quot; value=&quot;Slide 7&quot;/&gt;&lt;property id=&quot;20307&quot; value=&quot;265&quot;/&gt;&lt;/object&gt;&lt;object type=&quot;3&quot; unique_id=&quot;10011&quot;&gt;&lt;property id=&quot;20148&quot; value=&quot;5&quot;/&gt;&lt;property id=&quot;20300&quot; value=&quot;Slide 8&quot;/&gt;&lt;property id=&quot;20307&quot; value=&quot;266&quot;/&gt;&lt;/object&gt;&lt;object type=&quot;3&quot; unique_id=&quot;10012&quot;&gt;&lt;property id=&quot;20148&quot; value=&quot;5&quot;/&gt;&lt;property id=&quot;20300&quot; value=&quot;Slide 9&quot;/&gt;&lt;property id=&quot;20307&quot; value=&quot;267&quot;/&gt;&lt;/object&gt;&lt;object type=&quot;3&quot; unique_id=&quot;10013&quot;&gt;&lt;property id=&quot;20148&quot; value=&quot;5&quot;/&gt;&lt;property id=&quot;20300&quot; value=&quot;Slide 10&quot;/&gt;&lt;property id=&quot;20307&quot; value=&quot;268&quot;/&gt;&lt;/object&gt;&lt;object type=&quot;3&quot; unique_id=&quot;10014&quot;&gt;&lt;property id=&quot;20148&quot; value=&quot;5&quot;/&gt;&lt;property id=&quot;20300&quot; value=&quot;Slide 11&quot;/&gt;&lt;property id=&quot;20307&quot; value=&quot;269&quot;/&gt;&lt;/object&gt;&lt;object type=&quot;3&quot; unique_id=&quot;10015&quot;&gt;&lt;property id=&quot;20148&quot; value=&quot;5&quot;/&gt;&lt;property id=&quot;20300&quot; value=&quot;Slide 12&quot;/&gt;&lt;property id=&quot;20307&quot; value=&quot;270&quot;/&gt;&lt;/object&gt;&lt;object type=&quot;3&quot; unique_id=&quot;10016&quot;&gt;&lt;property id=&quot;20148&quot; value=&quot;5&quot;/&gt;&lt;property id=&quot;20300&quot; value=&quot;Slide 13&quot;/&gt;&lt;property id=&quot;20307&quot; value=&quot;271&quot;/&gt;&lt;/object&gt;&lt;object type=&quot;3&quot; unique_id=&quot;10017&quot;&gt;&lt;property id=&quot;20148&quot; value=&quot;5&quot;/&gt;&lt;property id=&quot;20300&quot; value=&quot;Slide 14&quot;/&gt;&lt;property id=&quot;20307&quot; value=&quot;272&quot;/&gt;&lt;/object&gt;&lt;object type=&quot;3&quot; unique_id=&quot;10018&quot;&gt;&lt;property id=&quot;20148&quot; value=&quot;5&quot;/&gt;&lt;property id=&quot;20300&quot; value=&quot;Slide 15&quot;/&gt;&lt;property id=&quot;20307&quot; value=&quot;273&quot;/&gt;&lt;/object&gt;&lt;object type=&quot;3&quot; unique_id=&quot;10019&quot;&gt;&lt;property id=&quot;20148&quot; value=&quot;5&quot;/&gt;&lt;property id=&quot;20300&quot; value=&quot;Slide 16&quot;/&gt;&lt;property id=&quot;20307&quot; value=&quot;274&quot;/&gt;&lt;/object&gt;&lt;object type=&quot;3&quot; unique_id=&quot;10020&quot;&gt;&lt;property id=&quot;20148&quot; value=&quot;5&quot;/&gt;&lt;property id=&quot;20300&quot; value=&quot;Slide 17&quot;/&gt;&lt;property id=&quot;20307&quot; value=&quot;275&quot;/&gt;&lt;/object&gt;&lt;object type=&quot;3&quot; unique_id=&quot;10021&quot;&gt;&lt;property id=&quot;20148&quot; value=&quot;5&quot;/&gt;&lt;property id=&quot;20300&quot; value=&quot;Slide 18&quot;/&gt;&lt;property id=&quot;20307&quot; value=&quot;276&quot;/&gt;&lt;/object&gt;&lt;object type=&quot;3&quot; unique_id=&quot;10022&quot;&gt;&lt;property id=&quot;20148&quot; value=&quot;5&quot;/&gt;&lt;property id=&quot;20300&quot; value=&quot;Slide 19&quot;/&gt;&lt;property id=&quot;20307&quot; value=&quot;277&quot;/&gt;&lt;/object&gt;&lt;object type=&quot;3&quot; unique_id=&quot;10023&quot;&gt;&lt;property id=&quot;20148&quot; value=&quot;5&quot;/&gt;&lt;property id=&quot;20300&quot; value=&quot;Slide 20&quot;/&gt;&lt;property id=&quot;20307&quot; value=&quot;278&quot;/&gt;&lt;/object&gt;&lt;object type=&quot;3&quot; unique_id=&quot;10024&quot;&gt;&lt;property id=&quot;20148&quot; value=&quot;5&quot;/&gt;&lt;property id=&quot;20300&quot; value=&quot;Slide 21&quot;/&gt;&lt;property id=&quot;20307&quot; value=&quot;279&quot;/&gt;&lt;/object&gt;&lt;object type=&quot;3&quot; unique_id=&quot;10025&quot;&gt;&lt;property id=&quot;20148&quot; value=&quot;5&quot;/&gt;&lt;property id=&quot;20300&quot; value=&quot;Slide 22&quot;/&gt;&lt;property id=&quot;20307&quot; value=&quot;280&quot;/&gt;&lt;/object&gt;&lt;object type=&quot;3&quot; unique_id=&quot;10026&quot;&gt;&lt;property id=&quot;20148&quot; value=&quot;5&quot;/&gt;&lt;property id=&quot;20300&quot; value=&quot;Slide 23&quot;/&gt;&lt;property id=&quot;20307&quot; value=&quot;281&quot;/&gt;&lt;/object&gt;&lt;object type=&quot;3&quot; unique_id=&quot;10027&quot;&gt;&lt;property id=&quot;20148&quot; value=&quot;5&quot;/&gt;&lt;property id=&quot;20300&quot; value=&quot;Slide 24&quot;/&gt;&lt;property id=&quot;20307&quot; value=&quot;282&quot;/&gt;&lt;/object&gt;&lt;object type=&quot;3&quot; unique_id=&quot;10028&quot;&gt;&lt;property id=&quot;20148&quot; value=&quot;5&quot;/&gt;&lt;property id=&quot;20300&quot; value=&quot;Slide 25&quot;/&gt;&lt;property id=&quot;20307&quot; value=&quot;283&quot;/&gt;&lt;/object&gt;&lt;object type=&quot;3&quot; unique_id=&quot;10029&quot;&gt;&lt;property id=&quot;20148&quot; value=&quot;5&quot;/&gt;&lt;property id=&quot;20300&quot; value=&quot;Slide 26&quot;/&gt;&lt;property id=&quot;20307&quot; value=&quot;284&quot;/&gt;&lt;/object&gt;&lt;object type=&quot;3&quot; unique_id=&quot;10030&quot;&gt;&lt;property id=&quot;20148&quot; value=&quot;5&quot;/&gt;&lt;property id=&quot;20300&quot; value=&quot;Slide 27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14</Words>
  <Application>Microsoft Office PowerPoint</Application>
  <PresentationFormat>On-screen Show (4:3)</PresentationFormat>
  <Paragraphs>3</Paragraphs>
  <Slides>27</Slides>
  <Notes>0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Default Design</vt:lpstr>
      <vt:lpstr>  DESIGN OF SELECTED STRUCTURES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Citicom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 Toe Toe Win</dc:creator>
  <cp:lastModifiedBy>Administrator</cp:lastModifiedBy>
  <cp:revision>29</cp:revision>
  <dcterms:created xsi:type="dcterms:W3CDTF">2008-08-30T07:30:27Z</dcterms:created>
  <dcterms:modified xsi:type="dcterms:W3CDTF">2014-05-14T07:53:13Z</dcterms:modified>
</cp:coreProperties>
</file>