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86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001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2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281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635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584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564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033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677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267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39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404E8-18AD-4DB1-9816-A15FBF2492A2}" type="datetimeFigureOut">
              <a:rPr lang="en-AU" smtClean="0"/>
              <a:t>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AA969-26DA-40DD-B9C2-FB92E8F81D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660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00800"/>
            <a:ext cx="1905000" cy="457200"/>
          </a:xfrm>
        </p:spPr>
        <p:txBody>
          <a:bodyPr/>
          <a:lstStyle/>
          <a:p>
            <a:r>
              <a:rPr lang="en-US"/>
              <a:t>6.</a:t>
            </a:r>
            <a:fld id="{20B4BC92-CAC5-4771-B62C-D3E96E8607B6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152400" y="533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2400" y="1371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04800" y="762000"/>
            <a:ext cx="3821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folHlink"/>
                </a:solidFill>
                <a:latin typeface="Times New Roman" pitchFamily="1" charset="0"/>
              </a:rPr>
              <a:t>Figure 6.31  </a:t>
            </a:r>
            <a:r>
              <a:rPr lang="en-US" sz="2000" i="1">
                <a:latin typeface="Times New Roman" pitchFamily="1" charset="0"/>
              </a:rPr>
              <a:t>Bandwidth sharing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01838"/>
            <a:ext cx="8656638" cy="386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3525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34"/>
  <p:tag name="MMPROD_UIDATA" val="&lt;database version=&quot;7.0&quot;&gt;&lt;object type=&quot;1&quot; unique_id=&quot;10001&quot;&gt;&lt;object type=&quot;8&quot; unique_id=&quot;10508&quot;&gt;&lt;/object&gt;&lt;object type=&quot;2&quot; unique_id=&quot;10509&quot;&gt;&lt;object type=&quot;3&quot; unique_id=&quot;10510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2013-04-03T04:43:57Z</dcterms:created>
  <dcterms:modified xsi:type="dcterms:W3CDTF">2013-04-03T04:45:43Z</dcterms:modified>
</cp:coreProperties>
</file>