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906000" cy="6858000" type="A4"/>
  <p:notesSz cx="6858000" cy="9144000"/>
  <p:custDataLst>
    <p:tags r:id="rId2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12" y="-33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412750" y="457200"/>
            <a:ext cx="9097963" cy="5562600"/>
            <a:chOff x="240" y="288"/>
            <a:chExt cx="5290" cy="3504"/>
          </a:xfrm>
        </p:grpSpPr>
        <p:sp>
          <p:nvSpPr>
            <p:cNvPr id="27651" name="Rectangle 3"/>
            <p:cNvSpPr>
              <a:spLocks noChangeArrowheads="1"/>
            </p:cNvSpPr>
            <p:nvPr/>
          </p:nvSpPr>
          <p:spPr bwMode="blackWhite">
            <a:xfrm>
              <a:off x="240" y="288"/>
              <a:ext cx="5290" cy="3504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7652" name="Rectangle 4"/>
            <p:cNvSpPr>
              <a:spLocks noChangeArrowheads="1"/>
            </p:cNvSpPr>
            <p:nvPr/>
          </p:nvSpPr>
          <p:spPr bwMode="auto">
            <a:xfrm>
              <a:off x="285" y="336"/>
              <a:ext cx="5184" cy="340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7653" name="Line 5"/>
            <p:cNvSpPr>
              <a:spLocks noChangeShapeType="1"/>
            </p:cNvSpPr>
            <p:nvPr/>
          </p:nvSpPr>
          <p:spPr bwMode="auto">
            <a:xfrm>
              <a:off x="576" y="2256"/>
              <a:ext cx="4608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</p:grpSp>
      <p:sp>
        <p:nvSpPr>
          <p:cNvPr id="2765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320800" y="838200"/>
            <a:ext cx="734695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733800"/>
            <a:ext cx="69342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7656" name="Rectangle 8"/>
          <p:cNvSpPr>
            <a:spLocks noGrp="1" noChangeArrowheads="1"/>
          </p:cNvSpPr>
          <p:nvPr>
            <p:ph type="dt" sz="half" idx="2"/>
          </p:nvPr>
        </p:nvSpPr>
        <p:spPr>
          <a:xfrm>
            <a:off x="581025" y="6248400"/>
            <a:ext cx="2225675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7657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3522663" y="6248400"/>
            <a:ext cx="3127375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7658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353300" y="6257925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fld id="{E0642DDF-2A53-4FC2-8D23-D35D676A7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3280F9-7574-45B7-95D6-32C5E8477E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285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02488" y="473075"/>
            <a:ext cx="2208212" cy="5394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0" y="473075"/>
            <a:ext cx="6472238" cy="5394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9E744-73F1-4D2C-925B-49E8F37101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75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A025D6-9BCF-45A8-BB27-A0C8226EBA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17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804D9C-1A2A-4FCF-9C76-9A68AE6678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8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7850" y="1828800"/>
            <a:ext cx="4340225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0475" y="1828800"/>
            <a:ext cx="4340225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9CAE5A-E7A9-4C08-BC4E-DD5DF0F91D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40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E03A6-D641-4705-BACC-C88797D0F2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32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B8592-4242-4A4A-9EC1-603B88A224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23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204E0-921F-43E0-B4BD-8BEB437D5D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75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7F6E8-39BC-45E0-8F90-3423A853E3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39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16044-9C33-4138-A521-A451423414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56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247650" y="228600"/>
            <a:ext cx="9410700" cy="5943600"/>
            <a:chOff x="144" y="144"/>
            <a:chExt cx="5472" cy="3744"/>
          </a:xfrm>
        </p:grpSpPr>
        <p:sp>
          <p:nvSpPr>
            <p:cNvPr id="26627" name="Rectangle 3"/>
            <p:cNvSpPr>
              <a:spLocks noChangeArrowheads="1"/>
            </p:cNvSpPr>
            <p:nvPr/>
          </p:nvSpPr>
          <p:spPr bwMode="auto">
            <a:xfrm>
              <a:off x="144" y="144"/>
              <a:ext cx="5472" cy="3744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6628" name="Rectangle 4"/>
            <p:cNvSpPr>
              <a:spLocks noChangeArrowheads="1"/>
            </p:cNvSpPr>
            <p:nvPr/>
          </p:nvSpPr>
          <p:spPr bwMode="blackWhite">
            <a:xfrm>
              <a:off x="193" y="193"/>
              <a:ext cx="5373" cy="36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6629" name="Line 5"/>
            <p:cNvSpPr>
              <a:spLocks noChangeShapeType="1"/>
            </p:cNvSpPr>
            <p:nvPr/>
          </p:nvSpPr>
          <p:spPr bwMode="auto">
            <a:xfrm>
              <a:off x="336" y="1092"/>
              <a:ext cx="513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77850" y="473075"/>
            <a:ext cx="88328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7850" y="1828800"/>
            <a:ext cx="883285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3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7850" y="6248400"/>
            <a:ext cx="2228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endParaRPr lang="en-US"/>
          </a:p>
        </p:txBody>
      </p:sp>
      <p:sp>
        <p:nvSpPr>
          <p:cNvPr id="266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8375" y="6248400"/>
            <a:ext cx="3136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/>
          </a:p>
        </p:txBody>
      </p:sp>
      <p:sp>
        <p:nvSpPr>
          <p:cNvPr id="266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4695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B0A01334-51F8-4B93-B8B2-0560ADE35104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457200" y="381000"/>
            <a:ext cx="9144000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b="1"/>
              <a:t>Soil ?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b="1"/>
              <a:t>Soil Mechanics ?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b="1"/>
              <a:t>Geotechnical Engineering ?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b="1"/>
              <a:t>Subsoil Exploration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b="1"/>
              <a:t>Testings ( In-situ Tests &amp; Laboratory Tests)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000" b="1"/>
              <a:t> SPT, CPT, Vane Shear Test &amp; ------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000" b="1"/>
              <a:t> Moisture content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000" b="1"/>
              <a:t> Index Properties Tests (LL, PL, SL)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000" b="1"/>
              <a:t> Grain Size Distribution Test ( Sieve Analysis &amp; Hydrometer)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000" b="1"/>
              <a:t> Specific Gravity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000" b="1"/>
              <a:t> Shear Strength Tests ( Tri-axial Compr:, Direct Shear, Unconfined  Compr:)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000" b="1"/>
              <a:t> Compaction test, CBR Test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000" b="1"/>
              <a:t> Consolidation Test, Permeability Test ---- </a:t>
            </a:r>
          </a:p>
        </p:txBody>
      </p:sp>
      <p:pic>
        <p:nvPicPr>
          <p:cNvPr id="2" name="BAE 522 Rock Mechanic Audio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8200" y="5562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762000" y="533400"/>
            <a:ext cx="8535988" cy="573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8382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AE 522 Rock Mechanic Audio (1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3800" y="4876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09600" y="381000"/>
            <a:ext cx="8839200" cy="614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83820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AE 522 Rock Mechanic Audio (1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571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33400" y="533400"/>
            <a:ext cx="8991600" cy="573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b="1"/>
              <a:t> STRESSES IN A SOIL MASS</a:t>
            </a:r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0" y="195263"/>
            <a:ext cx="54864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3581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2133600"/>
            <a:ext cx="350361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57625"/>
            <a:ext cx="403860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3352800"/>
            <a:ext cx="48291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AE 522 Rock Mechanic Audio (1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58200" y="59610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57200" y="533400"/>
            <a:ext cx="8991600" cy="573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533400" y="457200"/>
            <a:ext cx="8915400" cy="614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/>
              <a:t>Stress caused by a Point Load</a:t>
            </a:r>
          </a:p>
          <a:p>
            <a:pPr eaLnBrk="1" hangingPunct="1">
              <a:spcBef>
                <a:spcPct val="50000"/>
              </a:spcBef>
            </a:pPr>
            <a:endParaRPr lang="en-US" b="1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4800"/>
            <a:ext cx="55626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52875"/>
            <a:ext cx="54102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AE 522 Rock Mechanic Audio (1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800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457200" y="381000"/>
            <a:ext cx="8991600" cy="614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88392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AE 522 Rock Mechanic Audio (1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0600" y="571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533400" y="533400"/>
            <a:ext cx="8686800" cy="614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33400" y="381000"/>
            <a:ext cx="9067800" cy="573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52400"/>
            <a:ext cx="8915400" cy="673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AE 522 Rock Mechanic Audio (16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8200" y="55038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82588" y="304800"/>
            <a:ext cx="9142412" cy="614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7315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2743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38200"/>
            <a:ext cx="533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AE 522 Rock Mechanic Audio (1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8600" y="4876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85800" y="609600"/>
            <a:ext cx="8686800" cy="573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88392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AE 522 Rock Mechanic Audio (18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4800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37338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2400"/>
            <a:ext cx="5838825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AE 522 Rock Mechanic Audio (19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95500" y="5410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33400" y="2605088"/>
            <a:ext cx="8915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/>
              <a:t>THANK YOU VERY MUCH FOR YOUR ATTENTION 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82588" y="381000"/>
            <a:ext cx="9142412" cy="614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/>
              <a:t> </a:t>
            </a:r>
            <a:r>
              <a:rPr lang="en-US" b="1"/>
              <a:t>Soil Particle Size ( C.G.S. &amp; F.G.S.)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b="1"/>
              <a:t> Partical Size Distribution Curve </a:t>
            </a:r>
          </a:p>
          <a:p>
            <a:pPr eaLnBrk="1" hangingPunct="1">
              <a:spcBef>
                <a:spcPct val="50000"/>
              </a:spcBef>
            </a:pPr>
            <a:endParaRPr lang="en-US" b="1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/>
              <a:t> </a:t>
            </a:r>
            <a:r>
              <a:rPr lang="en-US" b="1"/>
              <a:t>D</a:t>
            </a:r>
            <a:r>
              <a:rPr lang="en-US" b="1" baseline="-25000"/>
              <a:t>10</a:t>
            </a:r>
            <a:r>
              <a:rPr lang="en-US" b="1"/>
              <a:t>, C</a:t>
            </a:r>
            <a:r>
              <a:rPr lang="en-US" b="1" baseline="-25000"/>
              <a:t>u</a:t>
            </a:r>
            <a:r>
              <a:rPr lang="en-US" b="1"/>
              <a:t>, C</a:t>
            </a:r>
            <a:r>
              <a:rPr lang="en-US" b="1" baseline="-25000"/>
              <a:t>c</a:t>
            </a:r>
          </a:p>
          <a:p>
            <a:pPr eaLnBrk="1" hangingPunct="1">
              <a:spcBef>
                <a:spcPct val="50000"/>
              </a:spcBef>
            </a:pPr>
            <a:endParaRPr lang="en-US" b="1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876425"/>
            <a:ext cx="5487988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AE 522 Rock Mechanic Audio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5410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04800" y="228600"/>
            <a:ext cx="9372600" cy="573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b="1"/>
              <a:t>Consistency of Soil</a:t>
            </a:r>
          </a:p>
          <a:p>
            <a:pPr eaLnBrk="1" hangingPunct="1">
              <a:spcBef>
                <a:spcPct val="50000"/>
              </a:spcBef>
            </a:pPr>
            <a:endParaRPr lang="en-US" b="1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b="1"/>
              <a:t>Soil Composition ( Weight-Volume Relationship)</a:t>
            </a:r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685800"/>
            <a:ext cx="6372225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2371725"/>
            <a:ext cx="6134100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AE 522 Rock Mechanic Audio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15400" y="4876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82588" y="304800"/>
            <a:ext cx="9218612" cy="614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/>
              <a:t>Physical properties of soils ( w, e, n, S</a:t>
            </a:r>
            <a:r>
              <a:rPr lang="en-US" baseline="-25000"/>
              <a:t>r</a:t>
            </a:r>
            <a:r>
              <a:rPr lang="en-US"/>
              <a:t>, </a:t>
            </a:r>
            <a:r>
              <a:rPr lang="el-GR">
                <a:cs typeface="Arial" charset="0"/>
              </a:rPr>
              <a:t>γ</a:t>
            </a:r>
            <a:r>
              <a:rPr lang="en-US">
                <a:cs typeface="Arial" charset="0"/>
              </a:rPr>
              <a:t>, </a:t>
            </a:r>
            <a:r>
              <a:rPr lang="el-GR">
                <a:cs typeface="Arial" charset="0"/>
              </a:rPr>
              <a:t>ρ</a:t>
            </a:r>
            <a:r>
              <a:rPr lang="en-US">
                <a:cs typeface="Arial" charset="0"/>
              </a:rPr>
              <a:t>, </a:t>
            </a:r>
            <a:r>
              <a:rPr lang="el-GR">
                <a:cs typeface="Arial" charset="0"/>
              </a:rPr>
              <a:t>ρ</a:t>
            </a:r>
            <a:r>
              <a:rPr lang="en-US" baseline="-25000">
                <a:cs typeface="Arial" charset="0"/>
              </a:rPr>
              <a:t>d</a:t>
            </a:r>
            <a:r>
              <a:rPr lang="en-US">
                <a:cs typeface="Arial" charset="0"/>
              </a:rPr>
              <a:t>, G</a:t>
            </a:r>
            <a:r>
              <a:rPr lang="en-US" baseline="-25000">
                <a:cs typeface="Arial" charset="0"/>
              </a:rPr>
              <a:t>s</a:t>
            </a:r>
            <a:r>
              <a:rPr lang="en-US">
                <a:cs typeface="Arial" charset="0"/>
              </a:rPr>
              <a:t>), (PI, LI, D</a:t>
            </a:r>
            <a:r>
              <a:rPr lang="en-US" baseline="-25000">
                <a:cs typeface="Arial" charset="0"/>
              </a:rPr>
              <a:t>r</a:t>
            </a:r>
            <a:r>
              <a:rPr lang="en-US">
                <a:cs typeface="Arial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>
                <a:cs typeface="Arial" charset="0"/>
              </a:rPr>
              <a:t>Classification of Soils (AASHTO, Unified Classification System)</a:t>
            </a:r>
          </a:p>
          <a:p>
            <a:pPr eaLnBrk="1" hangingPunct="1">
              <a:spcBef>
                <a:spcPct val="50000"/>
              </a:spcBef>
            </a:pPr>
            <a:endParaRPr lang="en-US"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US"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US"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US"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US"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US"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US"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US"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US"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US"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US"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US"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l-GR">
              <a:cs typeface="Arial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7724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AE 522 Rock Mechanic Audio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3800" y="426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82588" y="381000"/>
            <a:ext cx="9066212" cy="573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83058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AE 522 Rock Mechanic Audio (6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55038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82588" y="381000"/>
            <a:ext cx="9218612" cy="614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8688388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AE 522 Rock Mechanic Audio (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8388" y="551771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33400" y="381000"/>
            <a:ext cx="8915400" cy="614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8534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AE 522 Rock Mechanic Audio (8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533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82588" y="457200"/>
            <a:ext cx="9218612" cy="614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8077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AE 522 Rock Mechanic Audio (9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33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04800" y="304800"/>
            <a:ext cx="9296400" cy="614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"/>
            <a:ext cx="79248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3124200"/>
            <a:ext cx="7277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AE 522 Rock Mechanic Audio (10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3800" y="5181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59&quot;/&gt;&lt;/object&gt;&lt;object type=&quot;3&quot; unique_id=&quot;10007&quot;&gt;&lt;property id=&quot;20148&quot; value=&quot;5&quot;/&gt;&lt;property id=&quot;20300&quot; value=&quot;Slide 4&quot;/&gt;&lt;property id=&quot;20307&quot; value=&quot;260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2&quot;/&gt;&lt;/object&gt;&lt;object type=&quot;3&quot; unique_id=&quot;10010&quot;&gt;&lt;property id=&quot;20148&quot; value=&quot;5&quot;/&gt;&lt;property id=&quot;20300&quot; value=&quot;Slide 7&quot;/&gt;&lt;property id=&quot;20307&quot; value=&quot;263&quot;/&gt;&lt;/object&gt;&lt;object type=&quot;3&quot; unique_id=&quot;10011&quot;&gt;&lt;property id=&quot;20148&quot; value=&quot;5&quot;/&gt;&lt;property id=&quot;20300&quot; value=&quot;Slide 8&quot;/&gt;&lt;property id=&quot;20307&quot; value=&quot;264&quot;/&gt;&lt;/object&gt;&lt;object type=&quot;3&quot; unique_id=&quot;10012&quot;&gt;&lt;property id=&quot;20148&quot; value=&quot;5&quot;/&gt;&lt;property id=&quot;20300&quot; value=&quot;Slide 9&quot;/&gt;&lt;property id=&quot;20307&quot; value=&quot;265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7&quot;/&gt;&lt;/object&gt;&lt;object type=&quot;3&quot; unique_id=&quot;10015&quot;&gt;&lt;property id=&quot;20148&quot; value=&quot;5&quot;/&gt;&lt;property id=&quot;20300&quot; value=&quot;Slide 12&quot;/&gt;&lt;property id=&quot;20307&quot; value=&quot;268&quot;/&gt;&lt;/object&gt;&lt;object type=&quot;3&quot; unique_id=&quot;10016&quot;&gt;&lt;property id=&quot;20148&quot; value=&quot;5&quot;/&gt;&lt;property id=&quot;20300&quot; value=&quot;Slide 13&quot;/&gt;&lt;property id=&quot;20307&quot; value=&quot;269&quot;/&gt;&lt;/object&gt;&lt;object type=&quot;3&quot; unique_id=&quot;10017&quot;&gt;&lt;property id=&quot;20148&quot; value=&quot;5&quot;/&gt;&lt;property id=&quot;20300&quot; value=&quot;Slide 14&quot;/&gt;&lt;property id=&quot;20307&quot; value=&quot;270&quot;/&gt;&lt;/object&gt;&lt;object type=&quot;3&quot; unique_id=&quot;10018&quot;&gt;&lt;property id=&quot;20148&quot; value=&quot;5&quot;/&gt;&lt;property id=&quot;20300&quot; value=&quot;Slide 15&quot;/&gt;&lt;property id=&quot;20307&quot; value=&quot;271&quot;/&gt;&lt;/object&gt;&lt;object type=&quot;3&quot; unique_id=&quot;10019&quot;&gt;&lt;property id=&quot;20148&quot; value=&quot;5&quot;/&gt;&lt;property id=&quot;20300&quot; value=&quot;Slide 16&quot;/&gt;&lt;property id=&quot;20307&quot; value=&quot;272&quot;/&gt;&lt;/object&gt;&lt;object type=&quot;3&quot; unique_id=&quot;10020&quot;&gt;&lt;property id=&quot;20148&quot; value=&quot;5&quot;/&gt;&lt;property id=&quot;20300&quot; value=&quot;Slide 17&quot;/&gt;&lt;property id=&quot;20307&quot; value=&quot;273&quot;/&gt;&lt;/object&gt;&lt;object type=&quot;3&quot; unique_id=&quot;10021&quot;&gt;&lt;property id=&quot;20148&quot; value=&quot;5&quot;/&gt;&lt;property id=&quot;20300&quot; value=&quot;Slide 18&quot;/&gt;&lt;property id=&quot;20307&quot; value=&quot;274&quot;/&gt;&lt;/object&gt;&lt;object type=&quot;3&quot; unique_id=&quot;10022&quot;&gt;&lt;property id=&quot;20148&quot; value=&quot;5&quot;/&gt;&lt;property id=&quot;20300&quot; value=&quot;Slide 19&quot;/&gt;&lt;property id=&quot;20307&quot; value=&quot;27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Refined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Refined</Template>
  <TotalTime>135</TotalTime>
  <Words>172</Words>
  <Application>Microsoft Office PowerPoint</Application>
  <PresentationFormat>A4 Paper (210x297 mm)</PresentationFormat>
  <Paragraphs>242</Paragraphs>
  <Slides>19</Slides>
  <Notes>0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Refined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Civil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MINISTRY OF SCIENCE AND TECHNOLOGY  DEPARTMENT OF TECHNICAL AND VOCATIONAL EDUCATION   CE 04015 GEOTECHNICAL ENGINEERING   U HTAY WIN Associate Professor Department of Civil Engineering Yangon Technological University  (24.4.2008)</dc:title>
  <dc:creator>HtayWin</dc:creator>
  <cp:lastModifiedBy>Administrator</cp:lastModifiedBy>
  <cp:revision>9</cp:revision>
  <dcterms:created xsi:type="dcterms:W3CDTF">2008-04-23T19:04:43Z</dcterms:created>
  <dcterms:modified xsi:type="dcterms:W3CDTF">2014-05-14T07:52:20Z</dcterms:modified>
</cp:coreProperties>
</file>