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E78F8-F2D3-497D-A8DB-FA10236C86B5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65CBB-D27B-4A52-864D-D30E8FF1811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9080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6C054-F46D-4A21-8920-1A9E432C11E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3FBD5-6985-426C-95A0-44709B1DCA3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2886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AA6B6-1D26-4DC1-8D16-9CEB29EB81B8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01C4F-A5EB-4082-BE33-888BFB4F194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5573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34943-1AED-4A81-B3E5-B158A520B402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1990A-695C-4DC1-B1CD-67254F6FF49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291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D0504-9C5D-4106-93C9-B240CDD5C44D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58A88-D3B7-499B-BCC6-A528971813C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5773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103D9-288C-4975-A714-3BD1A639FD3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E791E-4BF7-46ED-A489-BCBDB9F1F7C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8461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E006B-B727-4356-8E6A-A185BD931DE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FBCFA-F8EA-4469-A027-79ECF6B4E4E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2509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A8F04-8FEA-48FA-BE80-9A8996A84594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9EE07-7D41-445F-AE20-A5D3330DF8B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8203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FB6DB-F9EA-4151-A928-5AA6E61B4EB4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A354D-ED63-4388-937C-0D18D653B59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2997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94C2D-BA09-4A2F-95F6-2D473B070E6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F0960-9E21-4BB7-B5B4-199397EAF4C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8506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9C6FB-035E-4244-81C9-8DFC2E2A2C64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86BFB-0ECF-40E4-8EC3-7B4E0C6C1A6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8841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32CEEA-AAE9-4C51-93A0-D7C37DBFF719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81EAC9-3BA2-4BE0-83E5-FAF5F057B40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001_A_003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915816" y="5373216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238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7.0&quot;&gt;&lt;object type=&quot;1&quot; unique_id=&quot;10001&quot;&gt;&lt;object type=&quot;2&quot; unique_id=&quot;10034&quot;&gt;&lt;object type=&quot;3&quot; unique_id=&quot;10035&quot;&gt;&lt;property id=&quot;20148&quot; value=&quot;5&quot;/&gt;&lt;property id=&quot;20300&quot; value=&quot;Slide 1&quot;/&gt;&lt;property id=&quot;20307&quot; value=&quot;256&quot;/&gt;&lt;/object&gt;&lt;/object&gt;&lt;object type=&quot;8&quot; unique_id=&quot;1003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6</cp:revision>
  <dcterms:created xsi:type="dcterms:W3CDTF">2013-05-02T05:11:17Z</dcterms:created>
  <dcterms:modified xsi:type="dcterms:W3CDTF">2013-05-02T05:55:57Z</dcterms:modified>
</cp:coreProperties>
</file>