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A4E44-1500-4011-AE24-6BE38AD210E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C95AB-7011-472A-822E-4DCE6A244B0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335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0164B-6ADC-433D-BF4C-CB5B5A438EA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1B1CD-B2B9-408E-9C68-AF241F019B2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9899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BE9A3-8E3D-4A72-A532-87E38FDD4BC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69F41-469A-40F5-85D2-3FCA5F42A99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5951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01439-23CB-4411-A578-C1949A91BB1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3EAA4-CF0C-4A07-B899-65C96ACF1C2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750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8F474-1946-4F3E-97AD-566AA0DD2E4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B4BE9-9127-418B-85D7-3EFEA551566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7707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96237-D26B-4B9B-86B1-0C9102C25A8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5C2FE-EB05-4AFB-91B1-B625DF8549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3036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E8DEB-DFA2-4487-8C24-009076D816B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E5465-FDA7-4E3F-BA94-806147A8FEC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579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1A295-15A3-4F48-8325-EF7D6BF1550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3D29D-E11C-469F-A635-0573064C609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6858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F85-EF79-4395-B23B-DD8A55F5B80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2127A-C39F-43F4-9297-F5506A8A476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621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D1FF1-943F-4469-82DA-6CC49825E33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AF02-32EC-4811-AA70-5F05D091029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1427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512A9-5B38-4311-AADB-21D93282DCE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80B4A-978E-4A0A-B23D-4C22FB5268D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047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C5223C-D707-47C8-9672-33038C8D5EB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D1D6D7-DFAF-4158-9409-DEC1D487D68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001_A_011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68344" y="551723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8"/>
  <p:tag name="MMPROD_UIDATA" val="&lt;database version=&quot;7.0&quot;&gt;&lt;object type=&quot;1&quot; unique_id=&quot;10001&quot;&gt;&lt;object type=&quot;2&quot; unique_id=&quot;10320&quot;&gt;&lt;object type=&quot;3&quot; unique_id=&quot;10321&quot;&gt;&lt;property id=&quot;20148&quot; value=&quot;5&quot;/&gt;&lt;property id=&quot;20300&quot; value=&quot;Slide 1&quot;/&gt;&lt;property id=&quot;20307&quot; value=&quot;256&quot;/&gt;&lt;/object&gt;&lt;/object&gt;&lt;object type=&quot;8&quot; unique_id=&quot;10324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2013-05-02T05:36:13Z</dcterms:created>
  <dcterms:modified xsi:type="dcterms:W3CDTF">2013-05-02T06:15:56Z</dcterms:modified>
</cp:coreProperties>
</file>