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F91A1-70D5-45C8-8466-D0ABAE2A38C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40DA-730F-428A-BCF7-1CF8D0AF4AB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93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48C87-DC12-4A9B-AEE4-85F57176FF1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A716E-7E36-4F93-A057-5BDDDE62376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990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D167-D14C-4AD8-B458-502D289D516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4B25-1B8B-4480-99F3-13CDBF9E8C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1269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40B6F-2EAC-4498-BD24-BCF92473BDC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3CD0-5A34-4D79-BB1F-5FE2D42029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7807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D4406-BDA0-4877-8DFD-7029C58DF80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ACF5-BA66-4EDD-9631-B5E2FF11E3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819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F2AD6-B11A-4680-90C3-9E635D9FA32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E442-49DD-47C1-9CAB-B668086452D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11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BC643-9D2A-44B4-814F-8079B68FC0A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87B3E-F03C-4D0E-9C86-9807EBD8B3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2654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E8C3-87AF-42E2-8968-2072370D0CE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AD630-E6F0-473D-889D-3D4B61E5F2A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281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24A7F-5639-47C9-BC75-60CA33B0086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D76BC-9502-4292-82A5-A33EF16F7A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551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AE782-7A13-4D21-BE06-4C271D3DB21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1C94-FFC1-4AF9-850B-6AAC4A5A07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5049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9E60-A82A-4F08-A252-2AE48D8368E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E418-5371-42F5-9B39-D8A38D21C9E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12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BEADC4-968A-4E79-BAA2-F592ADC2DC1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67B4CE-1B14-4CE3-AEED-FCDF083A32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21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59492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7"/>
  <p:tag name="MMPROD_UIDATA" val="&lt;database version=&quot;7.0&quot;&gt;&lt;object type=&quot;1&quot; unique_id=&quot;10001&quot;&gt;&lt;object type=&quot;2&quot; unique_id=&quot;10300&quot;&gt;&lt;object type=&quot;3&quot; unique_id=&quot;10301&quot;&gt;&lt;property id=&quot;20148&quot; value=&quot;5&quot;/&gt;&lt;property id=&quot;20300&quot; value=&quot;Slide 1&quot;/&gt;&lt;property id=&quot;20307&quot; value=&quot;256&quot;/&gt;&lt;/object&gt;&lt;/object&gt;&lt;object type=&quot;8&quot; unique_id=&quot;1030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2013-05-02T05:35:14Z</dcterms:created>
  <dcterms:modified xsi:type="dcterms:W3CDTF">2013-05-02T06:13:48Z</dcterms:modified>
</cp:coreProperties>
</file>