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3177-BF50-4547-92DB-E5084BCB9F1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1FAF8-EF1E-4948-B554-6A33782EDA5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31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15D6E-827D-4931-9EFA-29A5ABEEADA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A571E-462F-4B5D-92A8-6EFFF071E00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502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86748-64B9-4FCB-BA37-3DD028BA49A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8BF7B-AB12-4037-B04D-F6B5B7BB936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886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49391-2C9C-4646-B514-0112D37F176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1D8F1-DED6-49EB-AEFA-F92522BAE36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587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6A256-FDDC-41B5-BD0E-52F3ABB8F34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84201-0C95-4125-B2A0-AB57007BA7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166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7F956-6ED8-49A7-862B-28CDD04A33C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D7DEE-0E75-4F11-902E-3FE296F0176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809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1C0F-1B7D-40C5-88B3-CD7BEA743B1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FBAC6-6E7D-4128-B170-BCFBD9AA45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335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386D-1700-4544-B0A7-7C9FB91A54D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64C8-1290-4B36-86E7-75FD7160881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57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19DD7-318A-4E61-A3B2-673B9109219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352CB-C4CF-4809-9B41-78EBD08F25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874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DA73-FB70-4579-B2A6-BA425510A30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B05EA-88B2-4BFF-865D-616C46B9F4A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711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F772-AD86-4446-8525-94453D2AEDC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E76BB-E163-4A41-8A3A-A8F889487C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468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1ED28F-48E7-4874-B09D-F6F3CBA20A3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5ADA57-4ED8-4F61-9D01-A4D447F64C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01_A_013_U Kyaw Naing (2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24328" y="645333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7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9"/>
  <p:tag name="MMPROD_UIDATA" val="&lt;database version=&quot;7.0&quot;&gt;&lt;object type=&quot;1&quot; unique_id=&quot;10001&quot;&gt;&lt;object type=&quot;2&quot; unique_id=&quot;10158&quot;&gt;&lt;object type=&quot;3&quot; unique_id=&quot;10159&quot;&gt;&lt;property id=&quot;20148&quot; value=&quot;5&quot;/&gt;&lt;property id=&quot;20300&quot; value=&quot;Slide 1&quot;/&gt;&lt;property id=&quot;20307&quot; value=&quot;256&quot;/&gt;&lt;/object&gt;&lt;/object&gt;&lt;object type=&quot;8&quot; unique_id=&quot;1016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2013-05-02T05:22:27Z</dcterms:created>
  <dcterms:modified xsi:type="dcterms:W3CDTF">2013-05-02T06:08:14Z</dcterms:modified>
</cp:coreProperties>
</file>