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B6204-9478-449A-9757-2DB00B5C13D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BC9E7-AA41-4FAC-BD82-721F862F66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6115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46FA8-883D-4FD2-8D6B-4D9F92C30BB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5D983-3174-4CFD-A67F-B5A24E9DCA0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3079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AB198-1336-4147-B1A4-B75723CF8A3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556D9-4A75-4348-AA91-54E84EC8883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643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5287-3626-426B-B8D8-78DEE6ACB0D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1A428-13B4-437C-9F4C-E494713C94E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3401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AF588-62E2-4638-8104-CCAF205C211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89C04-45EE-4443-AF45-07278AA826E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967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C90AF-EAD8-4E01-A6A0-B5F4FA30F9F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DF3AD-F0D4-4207-ADD5-13821C4F48B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244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8A5F-89D5-4A17-99A6-F6360CAB91F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8F622-60A6-413A-968D-E59BF67173F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5629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8536D-EDB2-4D96-B8FA-1E84A01D0E2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2935C-C05D-436F-9493-6F84782FD77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9779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5E67B-AFEA-4958-83A4-F04AF6F8708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1012-B054-4D62-B973-B9FDFFE3826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203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D12CC-7A7D-42DD-8B4B-AE3DF65D81A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CC674-0B94-4641-A850-3B0E818C742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9051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F5737-9789-403A-999B-B5AF5AF3202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0878A-2EAC-4569-A90D-98CD92E2B8E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792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EB3F6-D2BE-4FF7-9C84-28E4CCE2880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57EEAB-784F-4385-B6B5-61C3ABA5649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19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47864" y="6302829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5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25"/>
  <p:tag name="MMPROD_UIDATA" val="&lt;database version=&quot;7.0&quot;&gt;&lt;object type=&quot;1&quot; unique_id=&quot;10001&quot;&gt;&lt;object type=&quot;2&quot; unique_id=&quot;10266&quot;&gt;&lt;object type=&quot;3&quot; unique_id=&quot;10267&quot;&gt;&lt;property id=&quot;20148&quot; value=&quot;5&quot;/&gt;&lt;property id=&quot;20300&quot; value=&quot;Slide 1&quot;/&gt;&lt;property id=&quot;20307&quot; value=&quot;256&quot;/&gt;&lt;/object&gt;&lt;/object&gt;&lt;object type=&quot;8&quot; unique_id=&quot;1027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2013-05-02T05:32:59Z</dcterms:created>
  <dcterms:modified xsi:type="dcterms:W3CDTF">2013-05-02T06:12:27Z</dcterms:modified>
</cp:coreProperties>
</file>