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4BD95-9C9E-4FDE-BB7C-CD43E07B6E1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789DC-F568-47A7-A4CB-10212EC8CB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065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0965D-A991-4A99-94BB-D4B2428074BB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E458-2B4D-4D1B-B672-C1F52F77AEE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812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F69BA-F85E-4319-88DA-A7D9D8E9ACF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A7F58-7C3C-4726-89FE-0555F2D9D8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7249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640E2-D930-4ACD-B5E9-9A17F3C66FF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7AF03-BE11-4FAD-9BE5-D4ABC52A19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882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9E632-8BC8-4540-B71D-71344B9757E1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AC977-72C7-432A-89BC-7831234128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405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46D6-6263-4522-887C-276EDF66FA8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AF2C-9FA0-40CB-9F09-DB3D3C223AB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22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72A79-C57E-4D68-B3BC-D96FFDA7A6D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1B6C6-9F58-4827-820C-8AE9F0DDD31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7327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7344F-096A-4817-B7C6-2DF9BBF0C62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6CC6-9942-45C5-93A5-280F82165DF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274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D1C3-1300-4506-90B8-62D1343F4C8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72740-5888-44C3-AD44-91D7CB0B12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405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CB9D6-10EE-479E-8807-AE387DE5009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B57C2-8581-45B6-962D-30291C7788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255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100D9-13D6-4D94-91DD-DD3751B36CB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233F9-3250-4DC6-AE26-066F935E2B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274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804178-7206-4CCB-9EC6-1DD558B9688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5EFA87-A995-477F-A276-C0F3BB06726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04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44408" y="60212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7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7.0&quot;&gt;&lt;object type=&quot;1&quot; unique_id=&quot;10001&quot;&gt;&lt;object type=&quot;2&quot; unique_id=&quot;10048&quot;&gt;&lt;object type=&quot;3&quot; unique_id=&quot;10049&quot;&gt;&lt;property id=&quot;20148&quot; value=&quot;5&quot;/&gt;&lt;property id=&quot;20300&quot; value=&quot;Slide 1&quot;/&gt;&lt;property id=&quot;20307&quot; value=&quot;256&quot;/&gt;&lt;/object&gt;&lt;/object&gt;&lt;object type=&quot;8&quot; unique_id=&quot;1005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</cp:revision>
  <dcterms:created xsi:type="dcterms:W3CDTF">2013-05-02T05:12:13Z</dcterms:created>
  <dcterms:modified xsi:type="dcterms:W3CDTF">2013-05-02T05:56:43Z</dcterms:modified>
</cp:coreProperties>
</file>