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07875-C9BE-4093-83E4-91E297A6605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3A976-49EF-46C6-BD50-C7099797EC0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255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0A20A-0847-4C0B-8F0A-0A955523759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8792C-6B14-4AAC-8BB0-8E4BAC309FC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8883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4FE0F-1D07-49A9-A5F2-FEEAC807E2BE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14A3F-4D71-4A1A-B258-2A68B9E78D7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137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FEC26-470B-47B1-88AF-718E4B318330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DAF04-F3F7-47BD-8E6C-E2EA321AD55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469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A716A-40BA-4F17-85C5-6884841FB7C7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D51F7-E39C-4187-9010-B1F507A4E2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251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2DC31-38D1-4F97-947B-4E37F087D15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2FDE2-167F-4543-B0C1-000A23DAF03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042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8D74-0758-4216-8DAD-EE6D42CAC654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84AD6-2C21-4712-BA27-8C632CEDE48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6876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EBE1-A0C5-418B-AA8E-3500A168065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700C7-F2DD-4ECF-A316-B857AC3F2E8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7925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262AE-00D7-40B3-8D08-14EC36CA7D1F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2C1BF-5DF9-439B-AD65-52D746256D6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124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ADE3B-CF98-402B-A8F1-FE31998B8C63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673CC-ABFE-4F95-A40D-63BA955BAB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862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FAE2E-87CE-47B2-8DA0-7BBCE09193EC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9AAF0-C7D7-4F51-BDC6-FD7A1B515EF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296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35EC98-857E-4836-A8EE-5F4327DEB699}" type="datetimeFigureOut">
              <a:rPr lang="en-AU"/>
              <a:pPr>
                <a:defRPr/>
              </a:pPr>
              <a:t>2/05/2013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ACD329-4FEB-4AB2-8C2C-70539D39D3D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AU" smtClean="0"/>
          </a:p>
        </p:txBody>
      </p:sp>
      <p:pic>
        <p:nvPicPr>
          <p:cNvPr id="20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001_A_014_U Kyaw Na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148064" y="6213039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31"/>
  <p:tag name="MMPROD_UIDATA" val="&lt;database version=&quot;7.0&quot;&gt;&lt;object type=&quot;1&quot; unique_id=&quot;10001&quot;&gt;&lt;object type=&quot;2&quot; unique_id=&quot;10368&quot;&gt;&lt;object type=&quot;3&quot; unique_id=&quot;10369&quot;&gt;&lt;property id=&quot;20148&quot; value=&quot;5&quot;/&gt;&lt;property id=&quot;20300&quot; value=&quot;Slide 1&quot;/&gt;&lt;property id=&quot;20307&quot; value=&quot;256&quot;/&gt;&lt;/object&gt;&lt;/object&gt;&lt;object type=&quot;8&quot; unique_id=&quot;10372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2013-05-02T05:42:20Z</dcterms:created>
  <dcterms:modified xsi:type="dcterms:W3CDTF">2013-05-02T06:18:22Z</dcterms:modified>
</cp:coreProperties>
</file>