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2A8F5-7CDE-40A8-BB8D-D059823B0BB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51ED1-0F16-4779-9EFD-5786C9661AE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9973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114F5-3818-496E-B994-69B438A0AA3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E5FDD-E009-4D9F-9097-621FC51B0AB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6728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3E77A-1C26-4B68-B94B-B5680AB2CE66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6D96C-6FA9-4C24-A4FC-8B124E8A441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9499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6830F-0B50-4AF4-96BD-9353637FDE4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D76DA-C7AC-4CC6-B0D1-644640D0809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074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D7338-FA3A-478F-BDD5-DB773F7E43B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A3F6F-83C8-4D1E-9385-C89E7B96A2E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30739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CA2E9-4402-4359-B4A4-E37DBA8821C5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E6DA0-F00E-41F3-AE8B-031AC8AF4C2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66345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F81BB-3606-45FA-A1A4-10C513C990D1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D63F7-14F2-40F7-869E-EF36434ECB8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0252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099DC-FB9F-4EF4-921A-80D242B78FC4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3A3DE-9E30-44FF-AC8E-3D379D65C2C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7046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840C-2C82-4D74-9313-24CF2FA9DC6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8904B-99C5-4C5D-B3A3-296949C4EA7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2986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D1D73-DA8B-42F6-8B13-C9996A018E55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8A1D8-55DF-4E60-8EA9-87A8D004141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9924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4C371-8428-4869-BE82-628117A3AD3C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410EC-D6F6-46BA-85E6-72ACCD5407C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8567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913433-B873-4442-895E-DDC28B0E9AA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677AFD-37DB-4406-A3AA-5E3347B3D39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-9939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001_A_005_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144000" y="602128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942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3"/>
  <p:tag name="MMPROD_UIDATA" val="&lt;database version=&quot;7.0&quot;&gt;&lt;object type=&quot;1&quot; unique_id=&quot;10001&quot;&gt;&lt;object type=&quot;2&quot; unique_id=&quot;10062&quot;&gt;&lt;object type=&quot;3&quot; unique_id=&quot;10063&quot;&gt;&lt;property id=&quot;20148&quot; value=&quot;5&quot;/&gt;&lt;property id=&quot;20300&quot; value=&quot;Slide 1&quot;/&gt;&lt;property id=&quot;20307&quot; value=&quot;256&quot;/&gt;&lt;/object&gt;&lt;/object&gt;&lt;object type=&quot;8&quot; unique_id=&quot;10066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5</cp:revision>
  <dcterms:created xsi:type="dcterms:W3CDTF">2013-05-02T05:13:03Z</dcterms:created>
  <dcterms:modified xsi:type="dcterms:W3CDTF">2013-05-02T05:57:28Z</dcterms:modified>
</cp:coreProperties>
</file>