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AD080-F1D9-4DA8-A795-B3487C4FBF4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8C5D8-9DCC-4495-9DD1-7B517F5744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2404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DA1DC-3E77-4379-864E-1D30FBE63B3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5A777-82BA-49DD-BD21-46D3DCBA630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342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DBC8-E73F-4926-8A9B-682D576F7FB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D61CC-D278-4CBD-B6BC-5063A76A0D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245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7B7E-3AAC-4F00-9D93-57485A6176A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42314-119F-477D-8C20-2DAF666ED6E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737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ED3CD-AC3D-4FBA-9F6A-C8E781497A6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0F620-FBA6-47CA-BC72-4B128944927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078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6E252-389B-4690-B261-DE27D8535DD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D16D8-AA14-472D-BC97-202F4D7196C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016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522FF-0019-4FFC-B21A-96F7751A592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9B04-4A67-4471-A434-4FAB6703F93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590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4CD66-884F-4DD0-A401-529F30FA786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93FD-33F6-4AB1-8887-90DB0E23827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035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B5D2-F474-412C-8FE0-C51A0DFC6B6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2FF71-2ADB-47F7-ACB3-7968DF538DF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099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41CC-8428-4EBF-8FE3-40863B08B16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4DAB-230F-459B-BAFF-4BFA517B4FA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125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FFA65-534D-401B-A51B-8BA0DF10C69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E724-1267-4D22-B576-C96B83A0986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949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287F45-ABCF-46BB-A19B-18966E218EE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6D0A12-A0B4-4E45-B9CC-7F21AB2E2BB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20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43808" y="6470104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8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6"/>
  <p:tag name="MMPROD_UIDATA" val="&lt;database version=&quot;7.0&quot;&gt;&lt;object type=&quot;1&quot; unique_id=&quot;10001&quot;&gt;&lt;object type=&quot;2&quot; unique_id=&quot;10286&quot;&gt;&lt;object type=&quot;3&quot; unique_id=&quot;10287&quot;&gt;&lt;property id=&quot;20148&quot; value=&quot;5&quot;/&gt;&lt;property id=&quot;20300&quot; value=&quot;Slide 1&quot;/&gt;&lt;property id=&quot;20307&quot; value=&quot;256&quot;/&gt;&lt;/object&gt;&lt;/object&gt;&lt;object type=&quot;8&quot; unique_id=&quot;1029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2013-05-02T05:34:18Z</dcterms:created>
  <dcterms:modified xsi:type="dcterms:W3CDTF">2013-05-02T06:13:11Z</dcterms:modified>
</cp:coreProperties>
</file>