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442A1-D0F2-4892-98D0-560854085A0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B5096-0BBD-4F28-8315-7B74CEA1DC5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435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67189-ED88-430F-837B-A41117FAA15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9C29-CBBF-4672-B516-5B8FB662BAE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6233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E7AA7-5363-463A-A6BB-0164693BEE0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A6C6E-522E-4A0D-9E16-E8A1F9BB9A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4639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B70B6-E9BE-4272-93AA-CA0F053150C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8C6FC-B4E6-4053-9920-5BA62EB5EA1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488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EA75F-F720-4769-9C78-248FCCCEE3B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2A39-7E6A-4AE2-9BE2-D68DA1AD786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5350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B306-76F4-454C-8DDB-DB671A1C8A4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97B2A-D710-4872-AAC2-2BD9A6E5769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976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67004-9A3D-486E-AB3F-57B0637EFFA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A6BD6-DA08-4127-B91D-D9AD8473450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643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98F9-116B-4C7D-B0A2-38747BF0B7F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C85A-8FC4-42F9-AD66-67A9F03FBC0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327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910E3-4D27-4624-9E54-3DA540DBFA4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9A094-C990-488E-9857-161B50FD5F9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2524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0FAB3-537E-4AE2-B048-C3EE1EF7A16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0E4D4-80A9-476F-96B4-100C6525B73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866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7AAE7-D032-4275-8D34-1AE834C5415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50B81-83C4-4B63-B03A-2A672325903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5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2AEE90-101C-4B9B-99EF-12185B120E4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BC5290-15C5-49E8-B4B6-0B81F63E0F4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001_A_022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00392" y="530120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2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8"/>
  <p:tag name="MMPROD_UIDATA" val="&lt;database version=&quot;7.0&quot;&gt;&lt;object type=&quot;1&quot; unique_id=&quot;10001&quot;&gt;&lt;object type=&quot;2&quot; unique_id=&quot;10144&quot;&gt;&lt;object type=&quot;3&quot; unique_id=&quot;10145&quot;&gt;&lt;property id=&quot;20148&quot; value=&quot;5&quot;/&gt;&lt;property id=&quot;20300&quot; value=&quot;Slide 1&quot;/&gt;&lt;property id=&quot;20307&quot; value=&quot;256&quot;/&gt;&lt;/object&gt;&lt;/object&gt;&lt;object type=&quot;8&quot; unique_id=&quot;1014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7</cp:revision>
  <dcterms:created xsi:type="dcterms:W3CDTF">2013-05-02T05:19:25Z</dcterms:created>
  <dcterms:modified xsi:type="dcterms:W3CDTF">2013-05-02T06:07:11Z</dcterms:modified>
</cp:coreProperties>
</file>