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FE89B-7CF0-4AE1-8612-DA4611D0A5B3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06388-C7B7-417F-96AF-7A721C394BE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5673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679A1-C412-48F7-9029-257F93206303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36BC8-7843-49CF-BEFC-DEDDE6E4CCE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95827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7AA1F-6AB7-4084-BCB0-9A80BD557565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9388E-A7D8-4BB5-BC53-2DBA8F10962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679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BEA5C-C964-46D6-8729-FFF9F4E7647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813CC-A0B0-457D-A538-5783558129E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77858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8930A-C091-4825-9757-001F6CDBCBB6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BDC82-86F5-4001-90A6-5718C6A7C19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5567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0B5B6-AAF7-4AAD-94B5-4A61F17CF83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2F8C3-DF8B-4538-B8A9-ABD42444CB6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4952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C4B75-6A32-4B16-BC65-FB89051BA011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783D4-9B51-44A4-9D47-59946C7C9DE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67488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50F67-95E2-41FC-9972-22B78C4052C8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B750D-D1C0-43DF-BBEF-7F49EA0005E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4821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C93EF-22F3-455E-9626-A135F1FE93C4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2EDB3-D8EC-4B32-B213-A043EF0A84C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1214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A79DF-4973-4BCC-80BE-B7395C7250C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0373D-7A5E-4E5C-8950-FCE3CCBF01F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6515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2126B-7661-4A13-B725-3570E66C4CB4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D8636-D3A4-4559-9A5F-D942159FBA1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03930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5AE14A-8071-4CAF-996F-D342DEE416BB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224BC7-63CF-4759-AB2D-44B75054A9F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001_A_014_U Kyaw Naing (2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884368" y="5445224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2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20"/>
  <p:tag name="MMPROD_UIDATA" val="&lt;database version=&quot;7.0&quot;&gt;&lt;object type=&quot;1&quot; unique_id=&quot;10001&quot;&gt;&lt;object type=&quot;2&quot; unique_id=&quot;10172&quot;&gt;&lt;object type=&quot;3&quot; unique_id=&quot;10173&quot;&gt;&lt;property id=&quot;20148&quot; value=&quot;5&quot;/&gt;&lt;property id=&quot;20300&quot; value=&quot;Slide 1&quot;/&gt;&lt;property id=&quot;20307&quot; value=&quot;256&quot;/&gt;&lt;/object&gt;&lt;/object&gt;&lt;object type=&quot;8&quot; unique_id=&quot;10176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5</cp:revision>
  <dcterms:created xsi:type="dcterms:W3CDTF">2013-05-02T05:25:22Z</dcterms:created>
  <dcterms:modified xsi:type="dcterms:W3CDTF">2013-05-02T06:08:57Z</dcterms:modified>
</cp:coreProperties>
</file>