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11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FE9339-6A8F-48D3-9B8C-4E7E81ABDF5B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C0A40A-3321-4377-8B91-B8AA1A53EE89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44189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EBAD4D-F47E-4E88-8C32-90702781E789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2B2A91-FFA2-49AE-99C9-F8203E5D83E3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212172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77925D-B0BB-4823-8FF1-087C1FE13BF6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6B17A-49BA-4192-BB82-2D94B2E9B6DB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894804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D545A-815D-4797-BC7F-86CF524F730E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7FED-7718-4C40-970C-DD3F0F0DA60D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235806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923005-C728-4A57-8207-8BBF603C6A93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0AA08A-6027-4F71-B1CC-F8970B21BE52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0196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806499-B5D5-425D-9830-937EAC460902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7D7519-2BF1-4CE5-95F1-34ADEB88361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972655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630CD9-011A-41B3-9D35-DA593EF4849B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836E55-15DF-41DB-BF6A-821C08BB7966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866445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B4C2E2-3EF2-439E-95C2-36F6B43EDA9F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298C78-287F-4C0C-B858-9EF085EFA0F4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482204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41F13D-48C1-4A8D-AF30-F7A35D8CC9C1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4E78C1-FC7C-4036-A590-023F981346AC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44553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45ED2D-F9C6-48D4-B4A7-96F431BAD34C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E1D893-3CE0-4AE0-9CC6-C4DCEB9DF5C8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994263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FDA010-330C-4E45-9D3D-8B801240E502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53D504-CA6D-4CAA-A650-767B91F5F138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23652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E6455FF-5F7A-4EB3-AF83-2D020928ACD0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F939EF7-C914-438C-B629-C8CB2B3713DC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AU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AU" smtClean="0"/>
          </a:p>
        </p:txBody>
      </p:sp>
      <p:pic>
        <p:nvPicPr>
          <p:cNvPr id="2052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001_A_006_U Kyaw Naing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812360" y="4149080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545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14"/>
  <p:tag name="MMPROD_UIDATA" val="&lt;database version=&quot;7.0&quot;&gt;&lt;object type=&quot;1&quot; unique_id=&quot;10001&quot;&gt;&lt;object type=&quot;2&quot; unique_id=&quot;10076&quot;&gt;&lt;object type=&quot;3&quot; unique_id=&quot;10077&quot;&gt;&lt;property id=&quot;20148&quot; value=&quot;5&quot;/&gt;&lt;property id=&quot;20300&quot; value=&quot;Slide 1&quot;/&gt;&lt;property id=&quot;20307&quot; value=&quot;256&quot;/&gt;&lt;/object&gt;&lt;/object&gt;&lt;object type=&quot;8&quot; unique_id=&quot;10080&quot;&gt;&lt;/object&gt;&lt;/object&gt;&lt;/database&gt;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On-screen Show (4:3)</PresentationFormat>
  <Paragraphs>0</Paragraphs>
  <Slides>1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NSW, Department of Education and Training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Administrator</cp:lastModifiedBy>
  <cp:revision>6</cp:revision>
  <dcterms:created xsi:type="dcterms:W3CDTF">2013-05-02T05:14:29Z</dcterms:created>
  <dcterms:modified xsi:type="dcterms:W3CDTF">2013-05-02T06:03:02Z</dcterms:modified>
</cp:coreProperties>
</file>