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11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DFCDF1-EA5A-4302-9D83-80598F6E2441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2A2A2-988B-4F6C-B0A6-4F4B496151C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64927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36493-25F5-45B2-A5BD-1CB978F7BB8C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EE7FEB-B0DB-4599-A562-3CD509FAFE2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14504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49E596-8FF8-4D4A-98ED-CEF9009B24D2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E7147-31BC-4BA6-AD12-13B8C01C016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49415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00E4E-4BF8-41C2-8645-D0EC4BFA4426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AD094-3F00-4C92-A915-5FD1DCABE3A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800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5EC82B-F674-4019-ABF7-35E2404457BF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236C07-3A47-496A-9249-6F9B655C74B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20176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3FC8C-DBF0-4602-A7F3-9C0201B106DD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EEF754-E249-4CA7-BAE7-6F25FC783F1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83234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EBD5B-58EB-4833-B3ED-5C7A686BCCCE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9997A7-18C7-4956-9B86-77156F18A28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81501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0385F1-8AC0-44C0-8D55-841E149AE4BF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9AF35-EBA2-4E49-8DA4-EE8C97F9E27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25150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698AFB-947D-4C7F-8AC7-868BB9C4F01E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C88787-8C94-4EA7-AF7C-12E2310F589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30308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2663B3-4BC0-42A0-AC2F-BA8E01E02229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C0426B-A93C-45FE-8C9D-20AEFE93A28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46973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D2C89-E229-4E19-99C0-A5BB27420FE8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EEC581-B8E3-4D31-8C3D-225826B2378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51257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1E39847-E878-40F8-BB17-5D5321B6186E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CE989FA-B623-484D-A5B4-4B0E9230B98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AU" smtClean="0"/>
          </a:p>
        </p:txBody>
      </p:sp>
      <p:pic>
        <p:nvPicPr>
          <p:cNvPr id="2052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001_A_016_U Kyaw Naing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419872" y="6093296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576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22"/>
  <p:tag name="MMPROD_UIDATA" val="&lt;database version=&quot;7.0&quot;&gt;&lt;object type=&quot;1&quot; unique_id=&quot;10001&quot;&gt;&lt;object type=&quot;2&quot; unique_id=&quot;10206&quot;&gt;&lt;object type=&quot;3&quot; unique_id=&quot;10207&quot;&gt;&lt;property id=&quot;20148&quot; value=&quot;5&quot;/&gt;&lt;property id=&quot;20300&quot; value=&quot;Slide 1&quot;/&gt;&lt;property id=&quot;20307&quot; value=&quot;256&quot;/&gt;&lt;/object&gt;&lt;/object&gt;&lt;object type=&quot;8&quot; unique_id=&quot;10210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Arial</vt:lpstr>
      <vt:lpstr>Office Theme</vt:lpstr>
      <vt:lpstr>PowerPoint Presentation</vt:lpstr>
    </vt:vector>
  </TitlesOfParts>
  <Company>NSW, Department of Education and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4</cp:revision>
  <dcterms:created xsi:type="dcterms:W3CDTF">2013-05-02T05:29:18Z</dcterms:created>
  <dcterms:modified xsi:type="dcterms:W3CDTF">2013-05-02T06:10:20Z</dcterms:modified>
</cp:coreProperties>
</file>