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2A2EE-E73E-4737-AB11-673EEFC5F7C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490E0-EDB6-4073-BAD6-B947B44923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81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E0EC1-988F-4C75-AB9B-8D3ACDB91BF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68F94-EE92-4B2A-B701-19079FAD72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867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1004-A75E-433E-9719-5659D80F7AC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9F08-A514-4C4D-9ADE-3A387520EC0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3787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952EC-08EB-4949-8887-C870E6D3621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228A-DE7E-4E93-8774-B53E2DEB14B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750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CA3B7-AD63-43B6-8218-2B68C294274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7AC7C-3E8B-49D8-9E9E-F82DCD3705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27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C1E18-4ED1-4749-834B-3A334AE3F07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E3078-0867-46DA-A8DE-678C328D597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045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07447-5B3F-47B1-A72C-B69940D04C6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79D0-262C-43AB-AB16-06ECF86D6EF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861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E4BB-097D-4440-88C1-9BE605A6C4A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248B-F568-4771-A2E1-3D890B0BB39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5281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919A-737D-47B4-87CE-E79679450BF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BEB1-CEFC-4332-B3F5-9B4242630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679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8E39-DE08-4B25-91F5-1691A8C7F9A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C9B1C-5C10-4B13-AEFE-F91944767C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3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56065-4C6F-4CE4-9C0E-72A1EDD9687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0EB8B-96A5-4E1E-AEC2-42590AE64A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187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330195-384E-4F8E-A6AA-35B33F50448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FD7ACB-EA71-4A08-B7D6-DAD6FB97B34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7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59832" y="558924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1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3"/>
  <p:tag name="MMPROD_UIDATA" val="&lt;database version=&quot;7.0&quot;&gt;&lt;object type=&quot;1&quot; unique_id=&quot;10001&quot;&gt;&lt;object type=&quot;2&quot; unique_id=&quot;10226&quot;&gt;&lt;object type=&quot;3&quot; unique_id=&quot;10227&quot;&gt;&lt;property id=&quot;20148&quot; value=&quot;5&quot;/&gt;&lt;property id=&quot;20300&quot; value=&quot;Slide 1&quot;/&gt;&lt;property id=&quot;20307&quot; value=&quot;256&quot;/&gt;&lt;/object&gt;&lt;/object&gt;&lt;object type=&quot;8&quot; unique_id=&quot;1023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2013-05-02T05:30:23Z</dcterms:created>
  <dcterms:modified xsi:type="dcterms:W3CDTF">2013-05-02T06:11:05Z</dcterms:modified>
</cp:coreProperties>
</file>