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E9C6F-354A-481C-A55C-F54F40CD129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90522-DD73-440E-8E31-AF075C85D0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478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565E0-8FB1-4FD8-AB9F-8909B0180A4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F86B7-B767-4899-8A37-B2E3ACCC4D7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6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E85B-58A9-49DA-BFDE-ECFE8098B24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E3118-0C28-4EE8-B486-BBA81DF7B13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616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2E221-A630-4544-9D87-4DE27F0BD3C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3C0C9-EF26-4546-8994-9F6B860D81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490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007F1-2A3D-4986-ABC1-7E6D0967168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8B937-0CB5-417B-B77C-B027F0D2D1A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531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923F7-C8B5-46D0-BFB0-5AC737AA42E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AE9CF-CA63-441F-A384-C8F179F9A4E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527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80A9-5C13-4E08-A567-957D5367157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335D5-64FB-43D0-944F-706DE0F862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479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B4114-92D6-45C9-B3A4-A2AA1138E5A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A2429-C3B4-47CE-8B94-92EC79248A9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267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2EC7F-60AB-4D17-BDC9-B8CCB99C8AB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7AF87-F525-41EE-8ADD-67B101D6F7C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013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839E-A744-4C0E-8862-D89492BFE49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3146A-3B30-4650-B30E-886130B9B61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27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9C25F-AE11-4BE6-9A34-650D2D7BB6D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73FCC-5C3E-408E-9DF9-F9E4FB672BC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93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1208C0-2721-400C-87D7-7496210A038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70E241-4DB6-41FB-8F27-7C7BEFBE9B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5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91680" y="580526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2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1"/>
  <p:tag name="MMPROD_UIDATA" val="&lt;database version=&quot;7.0&quot;&gt;&lt;object type=&quot;1&quot; unique_id=&quot;10001&quot;&gt;&lt;object type=&quot;2&quot; unique_id=&quot;10186&quot;&gt;&lt;object type=&quot;3&quot; unique_id=&quot;10187&quot;&gt;&lt;property id=&quot;20148&quot; value=&quot;5&quot;/&gt;&lt;property id=&quot;20300&quot; value=&quot;Slide 1&quot;/&gt;&lt;property id=&quot;20307&quot; value=&quot;256&quot;/&gt;&lt;/object&gt;&lt;/object&gt;&lt;object type=&quot;8&quot; unique_id=&quot;1019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2013-05-02T05:27:45Z</dcterms:created>
  <dcterms:modified xsi:type="dcterms:W3CDTF">2013-05-02T06:09:44Z</dcterms:modified>
</cp:coreProperties>
</file>