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81F91-FE75-4650-8684-1E158ED273D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5B514-E9C6-4C47-B212-09E589BE813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063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7AAC-53F1-47F6-9B60-A33E0642124A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FDB33-BD6C-4CE9-978B-29B51EDA7BD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5778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CA074-13E8-4D60-AD4B-917F0C0EF78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08047-5A70-45EF-A3D4-E2D63729DD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1430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5A024-E252-4BEF-A105-0B4DC420A65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E5184-82D1-4FD1-8D00-A8E4C176148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427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D5290-435B-4813-92DE-9AE787E1C11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CDAA4-8D66-4836-8DB9-5AAAB6CD2D2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552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8B8E9-8A1E-40A7-B072-F9108218E2D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D0378-7666-4A1E-A5B7-43462A84088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6373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5205A-AD98-49A7-8C67-451F42E6F01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30CCA-92EE-464C-9297-86C1DC43E8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238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149E4-8011-4A8A-88D7-DCF331BC125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F2622-371E-4410-99E8-33D5ED6EF4A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7616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4F7EE-0DDE-47FC-8E55-AE522F77B91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5CA54-D2F4-4DDA-9749-71B79668CCD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5474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2B0C2-8F2B-4CA8-AD75-C62C11513BD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AB701-B05B-4406-A35D-CB700789FC2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4329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A2FC4-2FE5-4DC1-A1D1-F1FBEB94CC4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3656B-1879-43B0-A25E-FC0A6CC947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9277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613C9B-1918-4E8A-8EE0-EFC5980806B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3B5002-527D-4EC3-B7F3-7C008EE9AC6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12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40352" y="630932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61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29"/>
  <p:tag name="MMPROD_UIDATA" val="&lt;database version=&quot;7.0&quot;&gt;&lt;object type=&quot;1&quot; unique_id=&quot;10001&quot;&gt;&lt;object type=&quot;2&quot; unique_id=&quot;10334&quot;&gt;&lt;object type=&quot;3&quot; unique_id=&quot;10335&quot;&gt;&lt;property id=&quot;20148&quot; value=&quot;5&quot;/&gt;&lt;property id=&quot;20300&quot; value=&quot;Slide 1&quot;/&gt;&lt;property id=&quot;20307&quot; value=&quot;256&quot;/&gt;&lt;/object&gt;&lt;/object&gt;&lt;object type=&quot;8&quot; unique_id=&quot;1033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</cp:revision>
  <dcterms:created xsi:type="dcterms:W3CDTF">2013-05-02T05:38:22Z</dcterms:created>
  <dcterms:modified xsi:type="dcterms:W3CDTF">2013-05-02T06:17:02Z</dcterms:modified>
</cp:coreProperties>
</file>