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8517D-7738-46D0-974E-177A498A93A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6F37D-2440-4EB3-9F45-F5D401CF13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352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5E39E-0C53-45D5-9F22-4EA6B3416D7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1644F-AF76-40DB-B2C8-7C757DE67DA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358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F0A4F-91E8-4AE3-BA9E-AB77BA5E93D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CA014-998D-4570-94E5-3353153009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5047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81316-EE60-4EF0-9AC4-0BFD9B624AD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50F39-9F0B-49B4-A74F-21F45F67806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3387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09D10-B1D8-4923-95F2-915D3107131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685AB-20EB-4226-ACE9-4934868372C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2991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D8E97-10E8-4DF5-9AB7-3FBCE049367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B9D35-9A34-4405-9776-2F09104A969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8870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AB891-FB92-4E09-9405-29EAAC7D4DB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2333E-5C24-4DA9-8978-30B165CE3DC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3475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6AECF-83BC-4123-92B9-476AC15A7C4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0FB11-4233-466D-B8D4-48AB1E46BB3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3071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33D74-FDA7-4FEA-8DE0-8C3DF6D8856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45571-B971-408B-ACE1-1CC21C29CD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209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B459B-9079-4F03-9D10-A2CB7C6757F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5D60C-3AF6-42B4-AA0F-2D52C732E76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0555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4D54C-5732-48BF-B9CD-EDD4CD765F6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9CFD9-4FB9-4025-9110-0F50D35C54F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564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A492CA-33A3-4DD5-ADFB-BAAC661D8DCA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D6955E-EA36-40FC-8676-6EC88C7B596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943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02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52120" y="573325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7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20&quot;&gt;&lt;object type=&quot;3&quot; unique_id=&quot;10021&quot;&gt;&lt;property id=&quot;20148&quot; value=&quot;5&quot;/&gt;&lt;property id=&quot;20300&quot; value=&quot;Slide 1&quot;/&gt;&lt;property id=&quot;20307&quot; value=&quot;256&quot;/&gt;&lt;/object&gt;&lt;/object&gt;&lt;object type=&quot;8&quot; unique_id=&quot;10024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6</cp:revision>
  <dcterms:created xsi:type="dcterms:W3CDTF">2013-05-02T05:09:22Z</dcterms:created>
  <dcterms:modified xsi:type="dcterms:W3CDTF">2013-05-02T05:55:19Z</dcterms:modified>
</cp:coreProperties>
</file>