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EDDCBC-D926-45DE-8AAF-58F5AA6D6460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57A077-AABC-44AF-92DA-034887EB3823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01213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48CA1D-3A8F-4220-AE1D-94F1F6B3D433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38647C-619A-4EFC-9F1F-AD23BE980974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230887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645672-7FDC-4D18-8C83-9D7E344496B0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69C235-845F-48F3-9AE6-20B72CB9FDC2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488929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CE2A72-3390-4DE4-8AC3-78255E604CA2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202C6A-4C36-43BE-BF1B-0E41D8E43669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394411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867CF4-4E48-4967-9025-D20199C85B37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2F38F9-D482-4DDD-993F-A59EAF647683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059641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43049A-6BB4-4DE6-9443-094E339D72CC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960094-E9D9-4261-A92B-E34BC38F1713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36759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55EC4E-26B2-4B6D-8375-1CA1F0ACD4D1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2587C-9E4D-4845-9AB7-8FF75D3EA571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999412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58FB1-B1AA-4502-8E74-D524F247E5CE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48527A-0F38-4DE5-95E1-EEDB8FFA4467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56360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DFA9D8-05FA-4FAB-9A19-A859DFD6191B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277268-4035-4BEB-8F64-3546E1FAB6E6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374368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2FB341-1D96-484F-9B21-B803F5A13EA5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A859DB-5D4B-42CD-88DF-32D418425AA7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684782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1720A8-A5BB-4FD6-BAC6-26FE61265839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57E1CD-F5D6-4049-835D-5A1004DB5C22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720615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39DE977-9911-4E24-B73C-C10F091DED47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02E2308-4741-49DF-8FBE-18AFF2470A41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AU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AU" smtClean="0"/>
          </a:p>
        </p:txBody>
      </p:sp>
      <p:pic>
        <p:nvPicPr>
          <p:cNvPr id="2052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84213" y="-171450"/>
            <a:ext cx="9144001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001_A_018_U Kyaw Naing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419872" y="6174921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558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24"/>
  <p:tag name="MMPROD_UIDATA" val="&lt;database version=&quot;7.0&quot;&gt;&lt;object type=&quot;1&quot; unique_id=&quot;10001&quot;&gt;&lt;object type=&quot;2&quot; unique_id=&quot;10246&quot;&gt;&lt;object type=&quot;3&quot; unique_id=&quot;10247&quot;&gt;&lt;property id=&quot;20148&quot; value=&quot;5&quot;/&gt;&lt;property id=&quot;20300&quot; value=&quot;Slide 1&quot;/&gt;&lt;property id=&quot;20307&quot; value=&quot;256&quot;/&gt;&lt;/object&gt;&lt;/object&gt;&lt;object type=&quot;8&quot; unique_id=&quot;10250&quot;&gt;&lt;/object&gt;&lt;/object&gt;&lt;/database&gt;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On-screen Show (4:3)</PresentationFormat>
  <Paragraphs>0</Paragraphs>
  <Slides>1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Calibri</vt:lpstr>
      <vt:lpstr>Arial</vt:lpstr>
      <vt:lpstr>Office Theme</vt:lpstr>
      <vt:lpstr>PowerPoint Presentation</vt:lpstr>
    </vt:vector>
  </TitlesOfParts>
  <Company>NSW, Department of Education and Training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Administrator</cp:lastModifiedBy>
  <cp:revision>4</cp:revision>
  <dcterms:created xsi:type="dcterms:W3CDTF">2013-05-02T05:31:27Z</dcterms:created>
  <dcterms:modified xsi:type="dcterms:W3CDTF">2013-05-02T06:11:47Z</dcterms:modified>
</cp:coreProperties>
</file>