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115D6-8611-4CC2-A090-6C4A3918E98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C64AF-F15C-444B-96BE-B6000914655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9018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B57E5-7DDD-4A57-AC65-39B00B94BA6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BBE00-47DD-4B19-8F4B-26E6521455B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3095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2AA87-0D23-4F53-A553-CCBBE10AA1E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4BF2-5CBF-4FC6-8F4A-89905F2A04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493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BF686-DA57-497B-814E-B26B5E1808F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3D7EF-6BEE-4CC3-AE45-B444949A4E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560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DF483-152C-4C5C-A08D-3EC297F25DD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8A652-0959-457F-8315-305642F29CD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633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71FE8-CB11-4FDD-96C9-9372C2A7166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F3B64-37E8-4842-B6DB-FBE79B40FCA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233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09486-7D9F-4D30-9071-E8976A00C2E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113E2-954C-45C2-B20A-6E0341CEADA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9183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85DC9-F120-49E1-BF65-811707CE9CC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07466-681C-4B8C-A4D9-E2B879A3BBA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4542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AE3DC-6A14-43FD-A996-40F9F2CC68C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8755-1274-4F45-BEB7-5A6AAE5BCBF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23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5A64F-DCD0-424F-9BA3-D2B7C90B8AB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F1D80-1C8B-4F3B-AD3E-C4B1DB77D13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2488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8FEAC-0C8C-4DE4-9A17-B423D0D8F9B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A9CC8-166E-44DA-9709-A78571A28D1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7631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9E60B4-767E-46B0-B2C1-6C18CB74747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1E0CB0-393F-4D03-AC25-10E9FF65CCF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001_A_008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8424" y="3429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6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5"/>
  <p:tag name="MMPROD_UIDATA" val="&lt;database version=&quot;7.0&quot;&gt;&lt;object type=&quot;1&quot; unique_id=&quot;10001&quot;&gt;&lt;object type=&quot;2&quot; unique_id=&quot;10096&quot;&gt;&lt;object type=&quot;3&quot; unique_id=&quot;10097&quot;&gt;&lt;property id=&quot;20148&quot; value=&quot;5&quot;/&gt;&lt;property id=&quot;20300&quot; value=&quot;Slide 1&quot;/&gt;&lt;property id=&quot;20307&quot; value=&quot;256&quot;/&gt;&lt;/object&gt;&lt;/object&gt;&lt;object type=&quot;8&quot; unique_id=&quot;1010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6</cp:revision>
  <dcterms:created xsi:type="dcterms:W3CDTF">2013-05-02T05:15:36Z</dcterms:created>
  <dcterms:modified xsi:type="dcterms:W3CDTF">2013-05-02T06:02:03Z</dcterms:modified>
</cp:coreProperties>
</file>