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4E40F-AB2F-4201-B6C1-1251195DFA2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B8F3-3E1C-447B-9301-58920F7575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0589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AE5AB-6F9D-4F01-B783-FD3A518A819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B8281-FFCA-4055-AE55-269E27B09D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905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0EF6C-792B-4EBF-AB88-5A926B9C6A3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8ACDE-4113-48D3-BD01-AC2ABCC820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803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5303-3CFF-42FA-A18B-9981307A160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1F73-F380-4216-A79A-E1387D4056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820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880D-B7EB-4983-960F-324A6A95B41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E7222-142E-4412-94D2-C99A0E44B46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1687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030BD-231C-456A-809A-314FA83A72C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95773-C561-4055-A563-79FC92C7B86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5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2A07-DCEB-46CB-BBE3-FEC59703016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0FDFD-F1A2-41F3-9DB4-604F7D965D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2476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B687-29BF-4AC2-9B24-8CD3CB692F2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73566-6A2E-437C-9D44-C52F2F108A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6555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625B8-9AB9-47DD-BBAF-05FE2FC0C71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43FDE-ED3F-4416-A1D0-BCB876F0430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806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42AA-9D0A-4EAD-B40A-3FC2D649B8C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C5F9-61CE-405B-92C0-35260427C7B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854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3354B-FCA1-4CB8-8FAD-17137C6CA7E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EC211-76B5-4038-A600-6C9CA5FF72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9192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E8536F-C5DC-470F-A16F-BA5983626E9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6D66E-D38B-4FF1-9990-507E57A0F7D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0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56376" y="573325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8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7"/>
  <p:tag name="MMPROD_UIDATA" val="&lt;database version=&quot;7.0&quot;&gt;&lt;object type=&quot;1&quot; unique_id=&quot;10001&quot;&gt;&lt;object type=&quot;2&quot; unique_id=&quot;10124&quot;&gt;&lt;object type=&quot;3&quot; unique_id=&quot;10125&quot;&gt;&lt;property id=&quot;20148&quot; value=&quot;5&quot;/&gt;&lt;property id=&quot;20300&quot; value=&quot;Slide 1&quot;/&gt;&lt;property id=&quot;20307&quot; value=&quot;256&quot;/&gt;&lt;/object&gt;&lt;/object&gt;&lt;object type=&quot;8&quot; unique_id=&quot;1012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2013-05-02T05:18:30Z</dcterms:created>
  <dcterms:modified xsi:type="dcterms:W3CDTF">2013-05-02T06:04:02Z</dcterms:modified>
</cp:coreProperties>
</file>