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B2097-E7CB-4E38-87E4-350EA4CCC41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B3E29-44A3-4C83-BC9C-03AFA4EB6B7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896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46BF-BEB4-41DE-BBBB-B339C904E69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7AEB7-6D71-4328-BA9A-E2B0A1F8C1C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445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49FCA-4398-4DE5-973F-B9ABD027344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FA4C3-9E17-41C5-A4A5-6C6ADD4B01F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140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F4FDC-8B2A-4F1E-8322-2CD6AD243D0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9751A-AC18-40F7-9D16-51AB37E4B06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298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10B3D-0A17-40B1-8F55-FD245661E74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2C77-3B53-4670-8326-A232C9BFE00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585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2EEC6-3BB3-40BF-AFDD-0C82797386E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07950-1660-48DD-9BE1-33A4441795D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125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86872-A9FE-4622-88A3-48D0B6F81A5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1E8C-977B-4675-B6A6-352DF8D20E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766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45429-7C8D-4E6E-9E8B-708416B8FFE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2183A-562C-42D7-AB79-6DE1DCA0A7B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510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6F99-02A8-4FC7-B444-E2648886AD9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C8AFD-B2D3-4E59-8A7E-D04B594BD39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049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BCC48-380B-450F-82D7-25D0CC6F697A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92CB5-A72F-441F-A19E-7CF11CFAD76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325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B8F4-5EAA-4D59-A32E-4FDF1C97807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47F71-F590-4BA4-90D4-055E119B551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989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3AE8D-3D32-436C-A6D3-B83AF6DBFEB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A68CDC-FA30-45AE-B8F2-83252605A23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01_A_009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03848" y="6248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2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6"/>
  <p:tag name="MMPROD_UIDATA" val="&lt;database version=&quot;7.0&quot;&gt;&lt;object type=&quot;1&quot; unique_id=&quot;10001&quot;&gt;&lt;object type=&quot;2&quot; unique_id=&quot;10110&quot;&gt;&lt;object type=&quot;3&quot; unique_id=&quot;10111&quot;&gt;&lt;property id=&quot;20148&quot; value=&quot;5&quot;/&gt;&lt;property id=&quot;20300&quot; value=&quot;Slide 1&quot;/&gt;&lt;property id=&quot;20307&quot; value=&quot;256&quot;/&gt;&lt;/object&gt;&lt;/object&gt;&lt;object type=&quot;8&quot; unique_id=&quot;1011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2013-05-02T05:16:49Z</dcterms:created>
  <dcterms:modified xsi:type="dcterms:W3CDTF">2013-05-02T06:01:28Z</dcterms:modified>
</cp:coreProperties>
</file>