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6C079-DE27-4BD0-A2A0-972445A85C6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1AA35-A418-4E73-BAAC-87994143183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4805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972C-AE17-4793-A2E0-057D9AA71A1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8AF10-91AC-4BAC-9AE3-F312CFB1D77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8202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FD646-EDB2-4876-8CA5-53432612500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219D0-346B-458F-A0E7-DE2C71A4157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2091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F12EC-821E-49C3-BED4-AC14ADE2647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51917-886B-445F-99F6-5254C9974C9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5332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F8D0A-4BA0-4453-B6A0-6A092BE4FAF3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6236E-6E29-40F4-8EA8-51133F827BF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840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AC5BF-2A72-4E1E-8103-04509DE6293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5C34-DDE2-4668-88CE-BB6CADB1ACB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982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3094E-0AD3-4622-A1E8-8C8244C7BB5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F01CA-F498-4CEF-8FC6-ED7AB1122A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9187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84226-136D-4DBE-8006-7EAD30EF360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A7A04-1F4A-4FDF-BD3B-4D44D972B36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829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2094A-FB3C-4436-AA26-BB9D6684A82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A758D-365B-4C3C-A961-8519EE3D1C2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9802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5BA17-1E4D-4975-85D8-2D5DBAE06153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8E816-2FAA-48D6-B798-7C9AE65B7D2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433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D3C90-0619-45EE-8C29-2516C18159E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4700C-8DDF-4F9A-8C90-B22706B8CA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466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0BD5CE-4235-4678-B595-66EFD273C6E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D13777-6088-4ECD-AD55-B52A0F12F7C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001_A_001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03848" y="630932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92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8</cp:revision>
  <dcterms:created xsi:type="dcterms:W3CDTF">2013-05-02T05:05:17Z</dcterms:created>
  <dcterms:modified xsi:type="dcterms:W3CDTF">2013-05-02T05:55:01Z</dcterms:modified>
</cp:coreProperties>
</file>