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65F29-6297-4413-BE96-83E7381CFFF7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01839-9274-4C88-97FE-7615E03E49D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016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4DF5E-C3A7-4189-8B4F-0CB601B6D2D9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DEFF2-A79A-41A2-A3DF-AE4E7BC65B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5332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603D7-5030-4231-AA03-59F251E86558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30855-5F75-411D-8787-10EA8C3F43F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4077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60BE5-A8D3-4822-A3D6-D3D73EA467FA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2FBCC-0976-487E-9B3D-D53DF5E01A6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3395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88566-4AFD-4D25-BD0E-4110CCD9600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D4730-A081-41C6-9498-9E0C936AC9F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988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FCD8D-5639-4B1D-870C-7CCB40139B0E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4C02B-0BA2-43E9-B171-AF3E0D18FDD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2848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13FD4-FDC8-46F0-8A1A-FBA353C5EDE0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5CBED-2644-486C-A30B-3A8CE086C84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3143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11CA7-1B5F-4871-B703-0B8265FB2BE7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4E5AB-356C-48ED-8EEB-1BBC244261D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7793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1C80C-F59A-47C5-AEED-D7898DA4F24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FF850-E976-4F80-82F5-123031D5DAE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0904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A471B-92D7-4228-8442-070D9B69344E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6002A-2465-4C5A-BA23-DE303478531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137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1C678-7A40-4D98-96BE-2E311CBE0BB9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65578-AB5B-4BD2-835A-F36BC7E4526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56583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E62D71-7A01-4276-AB8E-5CAAAFA71EA1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ADAD06-47CF-432E-AD2F-1707B03A637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1338" y="188913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001_A_013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10743" y="62484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18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30"/>
  <p:tag name="MMPROD_UIDATA" val="&lt;database version=&quot;7.0&quot;&gt;&lt;object type=&quot;1&quot; unique_id=&quot;10001&quot;&gt;&lt;object type=&quot;2&quot; unique_id=&quot;10348&quot;&gt;&lt;object type=&quot;3&quot; unique_id=&quot;10349&quot;&gt;&lt;property id=&quot;20148&quot; value=&quot;5&quot;/&gt;&lt;property id=&quot;20300&quot; value=&quot;Slide 1&quot;/&gt;&lt;property id=&quot;20307&quot; value=&quot;256&quot;/&gt;&lt;/object&gt;&lt;/object&gt;&lt;object type=&quot;8&quot; unique_id=&quot;10352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5</cp:revision>
  <dcterms:created xsi:type="dcterms:W3CDTF">2013-05-02T05:40:29Z</dcterms:created>
  <dcterms:modified xsi:type="dcterms:W3CDTF">2013-05-02T06:17:41Z</dcterms:modified>
</cp:coreProperties>
</file>