
<file path=[Content_Types].xml><?xml version="1.0" encoding="utf-8"?>
<Types xmlns="http://schemas.openxmlformats.org/package/2006/content-types">
  <Default Extension="mp3" ContentType="audio/unknown"/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48" r:id="rId1"/>
    <p:sldMasterId id="2147483649" r:id="rId2"/>
  </p:sldMasterIdLst>
  <p:notesMasterIdLst>
    <p:notesMasterId r:id="rId21"/>
  </p:notes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1" r:id="rId18"/>
    <p:sldId id="272" r:id="rId19"/>
    <p:sldId id="273" r:id="rId20"/>
  </p:sldIdLst>
  <p:sldSz cx="9144000" cy="6858000" type="screen4x3"/>
  <p:notesSz cx="7772400" cy="10058400"/>
  <p:defaultTextStyle>
    <a:defPPr>
      <a:defRPr lang="en-GB"/>
    </a:defPPr>
    <a:lvl1pPr algn="l" defTabSz="457200" rtl="0" fontAlgn="base" hangingPunct="0">
      <a:lnSpc>
        <a:spcPct val="93000"/>
      </a:lnSpc>
      <a:spcBef>
        <a:spcPct val="0"/>
      </a:spcBef>
      <a:spcAft>
        <a:spcPct val="0"/>
      </a:spcAft>
      <a:buClr>
        <a:srgbClr val="000000"/>
      </a:buClr>
      <a:buSzPct val="45000"/>
      <a:buFont typeface="Wingdings" charset="2"/>
      <a:defRPr kern="1200">
        <a:solidFill>
          <a:schemeClr val="tx1"/>
        </a:solidFill>
        <a:latin typeface="Arial" charset="0"/>
        <a:ea typeface="+mn-ea"/>
        <a:cs typeface="Arial" charset="0"/>
      </a:defRPr>
    </a:lvl1pPr>
    <a:lvl2pPr marL="431800" indent="-215900" algn="l" defTabSz="457200" rtl="0" fontAlgn="base" hangingPunct="0">
      <a:lnSpc>
        <a:spcPct val="93000"/>
      </a:lnSpc>
      <a:spcBef>
        <a:spcPct val="0"/>
      </a:spcBef>
      <a:spcAft>
        <a:spcPct val="0"/>
      </a:spcAft>
      <a:buClr>
        <a:srgbClr val="000000"/>
      </a:buClr>
      <a:buSzPct val="45000"/>
      <a:buFont typeface="Wingdings" charset="2"/>
      <a:defRPr kern="1200">
        <a:solidFill>
          <a:schemeClr val="tx1"/>
        </a:solidFill>
        <a:latin typeface="Arial" charset="0"/>
        <a:ea typeface="+mn-ea"/>
        <a:cs typeface="Arial" charset="0"/>
      </a:defRPr>
    </a:lvl2pPr>
    <a:lvl3pPr marL="647700" indent="-215900" algn="l" defTabSz="457200" rtl="0" fontAlgn="base" hangingPunct="0">
      <a:lnSpc>
        <a:spcPct val="93000"/>
      </a:lnSpc>
      <a:spcBef>
        <a:spcPct val="0"/>
      </a:spcBef>
      <a:spcAft>
        <a:spcPct val="0"/>
      </a:spcAft>
      <a:buClr>
        <a:srgbClr val="000000"/>
      </a:buClr>
      <a:buSzPct val="45000"/>
      <a:buFont typeface="Wingdings" charset="2"/>
      <a:defRPr kern="1200">
        <a:solidFill>
          <a:schemeClr val="tx1"/>
        </a:solidFill>
        <a:latin typeface="Arial" charset="0"/>
        <a:ea typeface="+mn-ea"/>
        <a:cs typeface="Arial" charset="0"/>
      </a:defRPr>
    </a:lvl3pPr>
    <a:lvl4pPr marL="863600" indent="-215900" algn="l" defTabSz="457200" rtl="0" fontAlgn="base" hangingPunct="0">
      <a:lnSpc>
        <a:spcPct val="93000"/>
      </a:lnSpc>
      <a:spcBef>
        <a:spcPct val="0"/>
      </a:spcBef>
      <a:spcAft>
        <a:spcPct val="0"/>
      </a:spcAft>
      <a:buClr>
        <a:srgbClr val="000000"/>
      </a:buClr>
      <a:buSzPct val="45000"/>
      <a:buFont typeface="Wingdings" charset="2"/>
      <a:defRPr kern="1200">
        <a:solidFill>
          <a:schemeClr val="tx1"/>
        </a:solidFill>
        <a:latin typeface="Arial" charset="0"/>
        <a:ea typeface="+mn-ea"/>
        <a:cs typeface="Arial" charset="0"/>
      </a:defRPr>
    </a:lvl4pPr>
    <a:lvl5pPr marL="1079500" indent="-215900" algn="l" defTabSz="457200" rtl="0" fontAlgn="base" hangingPunct="0">
      <a:lnSpc>
        <a:spcPct val="93000"/>
      </a:lnSpc>
      <a:spcBef>
        <a:spcPct val="0"/>
      </a:spcBef>
      <a:spcAft>
        <a:spcPct val="0"/>
      </a:spcAft>
      <a:buClr>
        <a:srgbClr val="000000"/>
      </a:buClr>
      <a:buSzPct val="45000"/>
      <a:buFont typeface="Wingdings" charset="2"/>
      <a:defRPr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6" d="100"/>
          <a:sy n="76" d="100"/>
        </p:scale>
        <p:origin x="-1206" y="12"/>
      </p:cViewPr>
      <p:guideLst>
        <p:guide orient="horz" pos="2160"/>
        <p:guide pos="2880"/>
      </p:guideLst>
    </p:cSldViewPr>
  </p:slideViewPr>
  <p:outlineViewPr>
    <p:cViewPr varScale="1">
      <p:scale>
        <a:sx n="170" d="200"/>
        <a:sy n="170" d="200"/>
      </p:scale>
      <p:origin x="-780" y="-84"/>
    </p:cViewPr>
  </p:outlineViewPr>
  <p:notesTextViewPr>
    <p:cViewPr>
      <p:scale>
        <a:sx n="1" d="1"/>
        <a:sy n="1" d="1"/>
      </p:scale>
      <p:origin x="0" y="0"/>
    </p:cViewPr>
  </p:notesTextViewPr>
  <p:notesViewPr>
    <p:cSldViewPr>
      <p:cViewPr varScale="1">
        <p:scale>
          <a:sx n="59" d="100"/>
          <a:sy n="59" d="100"/>
        </p:scale>
        <p:origin x="-1752" y="-72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theme" Target="theme/theme1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viewProps" Target="view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3" name="Rectangle 1"/>
          <p:cNvSpPr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7613" cy="3770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sp>
      <p:sp>
        <p:nvSpPr>
          <p:cNvPr id="3074" name="Rectangle 2"/>
          <p:cNvSpPr>
            <a:spLocks noGrp="1" noChangeArrowheads="1"/>
          </p:cNvSpPr>
          <p:nvPr>
            <p:ph type="body"/>
          </p:nvPr>
        </p:nvSpPr>
        <p:spPr bwMode="auto">
          <a:xfrm>
            <a:off x="777875" y="4776788"/>
            <a:ext cx="6216650" cy="45243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endParaRPr lang="en-US" smtClean="0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hdr"/>
          </p:nvPr>
        </p:nvSpPr>
        <p:spPr bwMode="auto">
          <a:xfrm>
            <a:off x="0" y="0"/>
            <a:ext cx="3371850" cy="501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endParaRPr lang="en-GB"/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dt"/>
          </p:nvPr>
        </p:nvSpPr>
        <p:spPr bwMode="auto">
          <a:xfrm>
            <a:off x="4398963" y="0"/>
            <a:ext cx="3371850" cy="501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algn="r"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endParaRPr lang="en-GB"/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ftr"/>
          </p:nvPr>
        </p:nvSpPr>
        <p:spPr bwMode="auto">
          <a:xfrm>
            <a:off x="0" y="9555163"/>
            <a:ext cx="3371850" cy="501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endParaRPr lang="en-GB"/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sldNum"/>
          </p:nvPr>
        </p:nvSpPr>
        <p:spPr bwMode="auto">
          <a:xfrm>
            <a:off x="4398963" y="9555163"/>
            <a:ext cx="3371850" cy="501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>
            <a:lvl1pPr algn="r"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fld id="{7E2CA543-D7A8-45F0-B34A-2BBE27F5E0EC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720226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itchFamily="16" charset="0"/>
      <a:defRPr sz="1200" kern="1200">
        <a:solidFill>
          <a:srgbClr val="000000"/>
        </a:solidFill>
        <a:latin typeface="Times New Roman" pitchFamily="16" charset="0"/>
        <a:ea typeface="+mn-ea"/>
        <a:cs typeface="+mn-cs"/>
      </a:defRPr>
    </a:lvl1pPr>
    <a:lvl2pPr marL="742950" indent="-28575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itchFamily="16" charset="0"/>
      <a:defRPr sz="1200" kern="1200">
        <a:solidFill>
          <a:srgbClr val="000000"/>
        </a:solidFill>
        <a:latin typeface="Times New Roman" pitchFamily="16" charset="0"/>
        <a:ea typeface="+mn-ea"/>
        <a:cs typeface="+mn-cs"/>
      </a:defRPr>
    </a:lvl2pPr>
    <a:lvl3pPr marL="11430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itchFamily="16" charset="0"/>
      <a:defRPr sz="1200" kern="1200">
        <a:solidFill>
          <a:srgbClr val="000000"/>
        </a:solidFill>
        <a:latin typeface="Times New Roman" pitchFamily="16" charset="0"/>
        <a:ea typeface="+mn-ea"/>
        <a:cs typeface="+mn-cs"/>
      </a:defRPr>
    </a:lvl3pPr>
    <a:lvl4pPr marL="16002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itchFamily="16" charset="0"/>
      <a:defRPr sz="1200" kern="1200">
        <a:solidFill>
          <a:srgbClr val="000000"/>
        </a:solidFill>
        <a:latin typeface="Times New Roman" pitchFamily="16" charset="0"/>
        <a:ea typeface="+mn-ea"/>
        <a:cs typeface="+mn-cs"/>
      </a:defRPr>
    </a:lvl4pPr>
    <a:lvl5pPr marL="20574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itchFamily="16" charset="0"/>
      <a:defRPr sz="1200" kern="1200">
        <a:solidFill>
          <a:srgbClr val="000000"/>
        </a:solidFill>
        <a:latin typeface="Times New Roman" pitchFamily="16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DEF3E857-D35C-4B3E-96FE-3DFEE9952F80}" type="slidenum">
              <a:rPr lang="en-GB"/>
              <a:pPr/>
              <a:t>1</a:t>
            </a:fld>
            <a:endParaRPr lang="en-GB"/>
          </a:p>
        </p:txBody>
      </p:sp>
      <p:sp>
        <p:nvSpPr>
          <p:cNvPr id="22529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2530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4D8BCCF6-530E-43AB-9399-51EC7441F38C}" type="slidenum">
              <a:rPr lang="en-GB"/>
              <a:pPr/>
              <a:t>2</a:t>
            </a:fld>
            <a:endParaRPr lang="en-GB"/>
          </a:p>
        </p:txBody>
      </p:sp>
      <p:sp>
        <p:nvSpPr>
          <p:cNvPr id="23553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3554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2747AFCA-0A65-4D25-86A1-9CF14710EE0C}" type="slidenum">
              <a:rPr lang="en-GB"/>
              <a:pPr/>
              <a:t>3</a:t>
            </a:fld>
            <a:endParaRPr lang="en-GB"/>
          </a:p>
        </p:txBody>
      </p:sp>
      <p:sp>
        <p:nvSpPr>
          <p:cNvPr id="2457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3188" y="763588"/>
            <a:ext cx="5026025" cy="37703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457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60CA65E0-38A6-47B6-A3CD-51380611AC21}" type="slidenum">
              <a:rPr lang="en-GB"/>
              <a:pPr/>
              <a:t>4</a:t>
            </a:fld>
            <a:endParaRPr lang="en-GB"/>
          </a:p>
        </p:txBody>
      </p:sp>
      <p:sp>
        <p:nvSpPr>
          <p:cNvPr id="25601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5602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48E09795-0CA2-42D5-AAE0-2AC94522FF25}" type="slidenum">
              <a:rPr lang="en-GB"/>
              <a:pPr/>
              <a:t>5</a:t>
            </a:fld>
            <a:endParaRPr lang="en-GB"/>
          </a:p>
        </p:txBody>
      </p:sp>
      <p:sp>
        <p:nvSpPr>
          <p:cNvPr id="26625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6626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58696017-2C25-486C-9388-55A3E621C716}" type="slidenum">
              <a:rPr lang="en-GB"/>
              <a:pPr/>
              <a:t>6</a:t>
            </a:fld>
            <a:endParaRPr lang="en-GB"/>
          </a:p>
        </p:txBody>
      </p:sp>
      <p:sp>
        <p:nvSpPr>
          <p:cNvPr id="27649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7650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AAC55680-4F39-4305-B5D1-A32E39748A7D}" type="slidenum">
              <a:rPr lang="en-GB"/>
              <a:pPr/>
              <a:t>7</a:t>
            </a:fld>
            <a:endParaRPr lang="en-GB"/>
          </a:p>
        </p:txBody>
      </p:sp>
      <p:sp>
        <p:nvSpPr>
          <p:cNvPr id="28673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8674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151EE4BF-C8D6-48E3-A402-2C6A3915F4A1}" type="slidenum">
              <a:rPr lang="en-GB"/>
              <a:pPr/>
              <a:t>8</a:t>
            </a:fld>
            <a:endParaRPr lang="en-GB"/>
          </a:p>
        </p:txBody>
      </p:sp>
      <p:sp>
        <p:nvSpPr>
          <p:cNvPr id="2969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969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27975F7F-F904-4CE0-997A-9102C9DB334F}" type="slidenum">
              <a:rPr lang="en-GB"/>
              <a:pPr/>
              <a:t>9</a:t>
            </a:fld>
            <a:endParaRPr lang="en-GB"/>
          </a:p>
        </p:txBody>
      </p:sp>
      <p:sp>
        <p:nvSpPr>
          <p:cNvPr id="30721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0722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5F3B0318-284E-43CE-8F03-C5920A4261C7}" type="slidenum">
              <a:rPr lang="en-GB"/>
              <a:pPr/>
              <a:t>10</a:t>
            </a:fld>
            <a:endParaRPr lang="en-GB"/>
          </a:p>
        </p:txBody>
      </p:sp>
      <p:sp>
        <p:nvSpPr>
          <p:cNvPr id="31745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1746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74F8D7BF-964B-48B0-82B3-6D4684962B46}" type="slidenum">
              <a:rPr lang="en-GB"/>
              <a:pPr/>
              <a:t>11</a:t>
            </a:fld>
            <a:endParaRPr lang="en-GB"/>
          </a:p>
        </p:txBody>
      </p:sp>
      <p:sp>
        <p:nvSpPr>
          <p:cNvPr id="32769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2770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EA095990-852E-4942-A418-370B76751C6A}" type="slidenum">
              <a:rPr lang="en-GB"/>
              <a:pPr/>
              <a:t>12</a:t>
            </a:fld>
            <a:endParaRPr lang="en-GB"/>
          </a:p>
        </p:txBody>
      </p:sp>
      <p:sp>
        <p:nvSpPr>
          <p:cNvPr id="33793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3794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990F6A38-16D3-4D48-B00B-B6D6B8A221B8}" type="slidenum">
              <a:rPr lang="en-GB"/>
              <a:pPr/>
              <a:t>13</a:t>
            </a:fld>
            <a:endParaRPr lang="en-GB"/>
          </a:p>
        </p:txBody>
      </p:sp>
      <p:sp>
        <p:nvSpPr>
          <p:cNvPr id="3481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481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A8BEE184-A06F-4642-8389-40EF6E401381}" type="slidenum">
              <a:rPr lang="en-GB"/>
              <a:pPr/>
              <a:t>14</a:t>
            </a:fld>
            <a:endParaRPr lang="en-GB"/>
          </a:p>
        </p:txBody>
      </p:sp>
      <p:sp>
        <p:nvSpPr>
          <p:cNvPr id="35841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5842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8D55CC50-D0EA-46F2-8F88-FAA1BB5A7D2D}" type="slidenum">
              <a:rPr lang="en-GB"/>
              <a:pPr/>
              <a:t>15</a:t>
            </a:fld>
            <a:endParaRPr lang="en-GB"/>
          </a:p>
        </p:txBody>
      </p:sp>
      <p:sp>
        <p:nvSpPr>
          <p:cNvPr id="36865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6866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F8973FC0-4E83-45A8-A94F-E13E7BEB10DC}" type="slidenum">
              <a:rPr lang="en-GB"/>
              <a:pPr/>
              <a:t>16</a:t>
            </a:fld>
            <a:endParaRPr lang="en-GB"/>
          </a:p>
        </p:txBody>
      </p:sp>
      <p:sp>
        <p:nvSpPr>
          <p:cNvPr id="37889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7890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7E9598C0-5A8C-4EFD-B9AB-424D4B9B4A2D}" type="slidenum">
              <a:rPr lang="en-GB"/>
              <a:pPr/>
              <a:t>17</a:t>
            </a:fld>
            <a:endParaRPr lang="en-GB"/>
          </a:p>
        </p:txBody>
      </p:sp>
      <p:sp>
        <p:nvSpPr>
          <p:cNvPr id="38913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8914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Grp="1" noChangeArrowheads="1"/>
          </p:cNvSpPr>
          <p:nvPr>
            <p:ph type="sldNum"/>
          </p:nvPr>
        </p:nvSpPr>
        <p:spPr>
          <a:ln/>
        </p:spPr>
        <p:txBody>
          <a:bodyPr/>
          <a:lstStyle/>
          <a:p>
            <a:fld id="{F9812946-F544-4E05-93F0-568A6C05FB13}" type="slidenum">
              <a:rPr lang="en-GB"/>
              <a:pPr/>
              <a:t>18</a:t>
            </a:fld>
            <a:endParaRPr lang="en-GB"/>
          </a:p>
        </p:txBody>
      </p:sp>
      <p:sp>
        <p:nvSpPr>
          <p:cNvPr id="39937" name="Rectangle 1"/>
          <p:cNvSpPr txBox="1">
            <a:spLocks noGrp="1" noRot="1" noChangeAspect="1" noChangeArrowheads="1"/>
          </p:cNvSpPr>
          <p:nvPr>
            <p:ph type="sldImg"/>
          </p:nvPr>
        </p:nvSpPr>
        <p:spPr bwMode="auto">
          <a:xfrm>
            <a:off x="1371600" y="763588"/>
            <a:ext cx="5029200" cy="37719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39938" name="Rectangle 2"/>
          <p:cNvSpPr txBox="1">
            <a:spLocks noGrp="1" noChangeArrowheads="1"/>
          </p:cNvSpPr>
          <p:nvPr>
            <p:ph type="body" idx="1"/>
          </p:nvPr>
        </p:nvSpPr>
        <p:spPr bwMode="auto">
          <a:xfrm>
            <a:off x="777875" y="4776788"/>
            <a:ext cx="6218238" cy="4525962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589DF079-110A-44C2-BBB3-A9A6D653DDFB}" type="slidenum">
              <a:rPr lang="en-GB"/>
              <a:pPr/>
              <a:t>‹#›</a:t>
            </a:fld>
            <a:fld id="{EB63A673-EF18-4F5E-907B-D7005CB3C42A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101082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086A14EE-0F27-458E-AB53-B911BBFF872D}" type="slidenum">
              <a:rPr lang="en-GB"/>
              <a:pPr/>
              <a:t>‹#›</a:t>
            </a:fld>
            <a:fld id="{D3017B09-6679-4C15-976C-9A0E0B7BD4AA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89253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228A2504-1812-4C79-8EBE-99067367658E}" type="slidenum">
              <a:rPr lang="en-GB"/>
              <a:pPr/>
              <a:t>‹#›</a:t>
            </a:fld>
            <a:fld id="{43FDD3F8-590C-43FD-8DB2-F5D943997751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188219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7013" cy="559752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6613" y="1600200"/>
            <a:ext cx="4038600" cy="559752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447072DE-FFFA-4C9F-88AC-7442CE1EBFE1}" type="slidenum">
              <a:rPr lang="en-GB"/>
              <a:pPr/>
              <a:t>‹#›</a:t>
            </a:fld>
            <a:fld id="{3A8200FC-0643-4566-B014-0A984AEB8AC1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7415386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7" name="Date Placeholder 6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F6BAFE56-214F-43DC-8451-13F2202D220B}" type="slidenum">
              <a:rPr lang="en-GB"/>
              <a:pPr/>
              <a:t>‹#›</a:t>
            </a:fld>
            <a:fld id="{42EA1179-9C83-4599-AE5F-6D2FB60BED33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23771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F422934D-EADB-428C-B7BE-E6FE95AFA4EF}" type="slidenum">
              <a:rPr lang="en-GB"/>
              <a:pPr/>
              <a:t>‹#›</a:t>
            </a:fld>
            <a:fld id="{4967EE27-0C9A-428F-A70C-05A72F074A30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256546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6D4CE46E-A1E9-4437-81D6-9411580A5387}" type="slidenum">
              <a:rPr lang="en-GB"/>
              <a:pPr/>
              <a:t>‹#›</a:t>
            </a:fld>
            <a:fld id="{6969E717-DE1C-444D-ADE7-A38FEB18DEEB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438543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805D3213-D2BC-46F4-9B8A-6281FFCC8DDA}" type="slidenum">
              <a:rPr lang="en-GB"/>
              <a:pPr/>
              <a:t>‹#›</a:t>
            </a:fld>
            <a:fld id="{4B2CB8DF-9369-4288-995B-094907CDBD80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494710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4B49A046-DEF4-400A-B15C-8B8E05A697C2}" type="slidenum">
              <a:rPr lang="en-GB"/>
              <a:pPr/>
              <a:t>‹#›</a:t>
            </a:fld>
            <a:fld id="{328AD1C8-5775-48AD-8AE8-148EAD7E08B0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03382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5A741841-BA14-44EB-9FC5-EF4795F89FFA}" type="slidenum">
              <a:rPr lang="en-GB"/>
              <a:pPr/>
              <a:t>‹#›</a:t>
            </a:fld>
            <a:fld id="{1547F7B4-C87C-4C0F-8DB0-AD1F047D42A9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345668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-160338"/>
            <a:ext cx="2055813" cy="735806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-160338"/>
            <a:ext cx="6019800" cy="735806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1E3BA450-2E41-4469-9351-6782729C3310}" type="slidenum">
              <a:rPr lang="en-GB"/>
              <a:pPr/>
              <a:t>‹#›</a:t>
            </a:fld>
            <a:fld id="{EDD6947E-2811-4148-A528-6F5D553F30A7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7948469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6E980743-A084-4142-8A8A-A7DE0FBEA411}" type="slidenum">
              <a:rPr lang="en-GB"/>
              <a:pPr/>
              <a:t>‹#›</a:t>
            </a:fld>
            <a:fld id="{45D2044B-62F5-4168-AD64-B96E5062E42B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9132754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A3B2B02F-7D5E-4DDE-BDB7-AF560C3736B3}" type="slidenum">
              <a:rPr lang="en-GB"/>
              <a:pPr/>
              <a:t>‹#›</a:t>
            </a:fld>
            <a:fld id="{52159BD8-EA6A-4E8C-A450-8843AB98ACD6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1245573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3343A6FC-54AC-4E1B-BC0C-468CAC192614}" type="slidenum">
              <a:rPr lang="en-GB"/>
              <a:pPr/>
              <a:t>‹#›</a:t>
            </a:fld>
            <a:fld id="{4DBD11B1-4B59-4066-99E9-D153CCC45AD4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021762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22313" y="2906713"/>
            <a:ext cx="3808412" cy="46624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83125" y="2906713"/>
            <a:ext cx="3810000" cy="46624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97B08990-E0D4-44C9-9E6B-4C34DD446B69}" type="slidenum">
              <a:rPr lang="en-GB"/>
              <a:pPr/>
              <a:t>‹#›</a:t>
            </a:fld>
            <a:fld id="{7D18E401-1EB7-4AB6-8EFA-B20DCDD8A46F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8297842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7" name="Date Placeholder 6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8" name="Footer Placeholder 7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2975462C-4881-4640-A069-BCC915D1D136}" type="slidenum">
              <a:rPr lang="en-GB"/>
              <a:pPr/>
              <a:t>‹#›</a:t>
            </a:fld>
            <a:fld id="{FF8773AA-C971-4845-B331-A826CF9EB1D9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208571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79E5AB2A-DB58-4FA4-87B6-E66BA205CE13}" type="slidenum">
              <a:rPr lang="en-GB"/>
              <a:pPr/>
              <a:t>‹#›</a:t>
            </a:fld>
            <a:fld id="{A664E8C6-E181-45F5-83EE-376E4BE14725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7193924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3" name="Footer Placeholder 2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5DA52039-4859-4BCE-ABA5-875E84758CEC}" type="slidenum">
              <a:rPr lang="en-GB"/>
              <a:pPr/>
              <a:t>‹#›</a:t>
            </a:fld>
            <a:fld id="{CCA6468A-509A-4CAB-A4E4-DBBF26A4B44C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4772995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2A0C98B8-D670-4AB1-BD4E-B6D840994B46}" type="slidenum">
              <a:rPr lang="en-GB"/>
              <a:pPr/>
              <a:t>‹#›</a:t>
            </a:fld>
            <a:fld id="{F7687BEB-95C0-43D6-8EDB-07784C774C7A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3180335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C016AF78-1EB0-409D-B8F7-9B41AEAA41A5}" type="slidenum">
              <a:rPr lang="en-GB"/>
              <a:pPr/>
              <a:t>‹#›</a:t>
            </a:fld>
            <a:fld id="{70A98796-9488-4AB1-A052-1DE782F64F6B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3626386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EFD74B60-ABC3-4742-8E2E-E17BD29F153B}" type="slidenum">
              <a:rPr lang="en-GB"/>
              <a:pPr/>
              <a:t>‹#›</a:t>
            </a:fld>
            <a:fld id="{D0B73616-390C-4483-B1BB-1EAA78218465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7335718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1613" y="2906713"/>
            <a:ext cx="1941512" cy="4662487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22313" y="2906713"/>
            <a:ext cx="5676900" cy="4662487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/>
              <a:t>9/20/07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idx="12"/>
          </p:nvPr>
        </p:nvSpPr>
        <p:spPr/>
        <p:txBody>
          <a:bodyPr/>
          <a:lstStyle>
            <a:lvl1pPr>
              <a:defRPr/>
            </a:lvl1pPr>
          </a:lstStyle>
          <a:p>
            <a:fld id="{FD0DFB1E-8E6D-4D59-B352-22E3D421AE0E}" type="slidenum">
              <a:rPr lang="en-GB"/>
              <a:pPr/>
              <a:t>‹#›</a:t>
            </a:fld>
            <a:fld id="{2E66D34B-2C9A-4A06-94D7-4DD0CF367202}" type="slidenum">
              <a:rPr lang="en-GB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3296348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5" name="Rectangle 1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-160338"/>
            <a:ext cx="8228013" cy="20113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the title text formatClick to edit Master title style</a:t>
            </a:r>
          </a:p>
        </p:txBody>
      </p:sp>
      <p:sp>
        <p:nvSpPr>
          <p:cNvPr id="1026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8013" cy="55975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the outline text format</a:t>
            </a:r>
          </a:p>
          <a:p>
            <a:pPr lvl="1"/>
            <a:r>
              <a:rPr lang="en-GB" smtClean="0"/>
              <a:t>Second Outline Level</a:t>
            </a:r>
          </a:p>
          <a:p>
            <a:pPr lvl="2"/>
            <a:r>
              <a:rPr lang="en-GB" smtClean="0"/>
              <a:t>Third Outline Level</a:t>
            </a:r>
          </a:p>
          <a:p>
            <a:pPr lvl="3"/>
            <a:r>
              <a:rPr lang="en-GB" smtClean="0"/>
              <a:t>Fourth Outline Level</a:t>
            </a:r>
          </a:p>
          <a:p>
            <a:pPr lvl="4"/>
            <a:r>
              <a:rPr lang="en-GB" smtClean="0"/>
              <a:t>Fifth Outline Level</a:t>
            </a:r>
          </a:p>
          <a:p>
            <a:pPr lvl="4"/>
            <a:r>
              <a:rPr lang="en-GB" smtClean="0"/>
              <a:t>Sixth Outline Level</a:t>
            </a:r>
          </a:p>
          <a:p>
            <a:pPr lvl="4"/>
            <a:r>
              <a:rPr lang="en-GB" smtClean="0"/>
              <a:t>Seventh Outline Level</a:t>
            </a:r>
          </a:p>
          <a:p>
            <a:pPr lvl="4"/>
            <a:r>
              <a:rPr lang="en-GB" smtClean="0"/>
              <a:t>Eighth Outline Level</a:t>
            </a:r>
          </a:p>
          <a:p>
            <a:pPr lvl="0"/>
            <a:r>
              <a:rPr lang="en-GB" smtClean="0"/>
              <a:t>Ninth Outline LevelClick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dt"/>
          </p:nvPr>
        </p:nvSpPr>
        <p:spPr bwMode="auto">
          <a:xfrm>
            <a:off x="457200" y="6356350"/>
            <a:ext cx="2132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marL="346075">
              <a:tabLst>
                <a:tab pos="723900" algn="l"/>
                <a:tab pos="14478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r>
              <a:rPr lang="en-GB"/>
              <a:t>9/20/07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ftr"/>
          </p:nvPr>
        </p:nvSpPr>
        <p:spPr bwMode="auto">
          <a:xfrm>
            <a:off x="3124200" y="6356350"/>
            <a:ext cx="2894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algn="ctr"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endParaRPr lang="en-GB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sldNum"/>
          </p:nvPr>
        </p:nvSpPr>
        <p:spPr bwMode="auto">
          <a:xfrm>
            <a:off x="6553200" y="6356350"/>
            <a:ext cx="2132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marL="346075">
              <a:tabLst>
                <a:tab pos="723900" algn="l"/>
                <a:tab pos="14478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fld id="{2AB1DB74-C936-49CE-8489-767B6F9225D6}" type="slidenum">
              <a:rPr lang="en-GB"/>
              <a:pPr/>
              <a:t>‹#›</a:t>
            </a:fld>
            <a:fld id="{446B58F9-7C72-4D5F-AE57-5DA446057BBC}" type="slidenum">
              <a:rPr lang="en-GB"/>
              <a:pPr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60" r:id="rId11"/>
  </p:sldLayoutIdLst>
  <p:hf sldNum="0" hdr="0" ftr="0"/>
  <p:txStyles>
    <p:titleStyle>
      <a:lvl1pPr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+mj-lt"/>
          <a:ea typeface="+mj-ea"/>
          <a:cs typeface="+mj-cs"/>
        </a:defRPr>
      </a:lvl1pPr>
      <a:lvl2pPr marL="4318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2pPr>
      <a:lvl3pPr marL="6477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3pPr>
      <a:lvl4pPr marL="8636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4pPr>
      <a:lvl5pPr marL="10795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5pPr>
      <a:lvl6pPr marL="15367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6pPr>
      <a:lvl7pPr marL="19939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7pPr>
      <a:lvl8pPr marL="24511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8pPr>
      <a:lvl9pPr marL="29083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9pPr>
    </p:titleStyle>
    <p:bodyStyle>
      <a:lvl1pPr marL="431800" indent="-323850" algn="l" defTabSz="457200" rtl="0" fontAlgn="base" hangingPunct="0">
        <a:lnSpc>
          <a:spcPct val="93000"/>
        </a:lnSpc>
        <a:spcBef>
          <a:spcPct val="0"/>
        </a:spcBef>
        <a:spcAft>
          <a:spcPts val="1425"/>
        </a:spcAft>
        <a:buClr>
          <a:srgbClr val="000000"/>
        </a:buClr>
        <a:buSzPct val="45000"/>
        <a:buFont typeface="Wingdings" charset="2"/>
        <a:buChar char=""/>
        <a:defRPr sz="3200">
          <a:solidFill>
            <a:srgbClr val="000000"/>
          </a:solidFill>
          <a:latin typeface="+mn-lt"/>
          <a:ea typeface="+mn-ea"/>
          <a:cs typeface="+mn-cs"/>
        </a:defRPr>
      </a:lvl1pPr>
      <a:lvl2pPr marL="863600" indent="-287338" algn="l" defTabSz="457200" rtl="0" fontAlgn="base" hangingPunct="0">
        <a:lnSpc>
          <a:spcPct val="93000"/>
        </a:lnSpc>
        <a:spcBef>
          <a:spcPct val="0"/>
        </a:spcBef>
        <a:spcAft>
          <a:spcPts val="1138"/>
        </a:spcAft>
        <a:buClr>
          <a:srgbClr val="000000"/>
        </a:buClr>
        <a:buSzPct val="75000"/>
        <a:buFont typeface="Symbol" charset="2"/>
        <a:buChar char=""/>
        <a:defRPr sz="2800">
          <a:solidFill>
            <a:srgbClr val="000000"/>
          </a:solidFill>
          <a:latin typeface="+mn-lt"/>
          <a:cs typeface="+mn-cs"/>
        </a:defRPr>
      </a:lvl2pPr>
      <a:lvl3pPr marL="1295400" indent="-215900" algn="l" defTabSz="457200" rtl="0" fontAlgn="base" hangingPunct="0">
        <a:lnSpc>
          <a:spcPct val="93000"/>
        </a:lnSpc>
        <a:spcBef>
          <a:spcPct val="0"/>
        </a:spcBef>
        <a:spcAft>
          <a:spcPts val="850"/>
        </a:spcAft>
        <a:buClr>
          <a:srgbClr val="000000"/>
        </a:buClr>
        <a:buSzPct val="45000"/>
        <a:buFont typeface="Wingdings" charset="2"/>
        <a:buChar char=""/>
        <a:defRPr sz="2400">
          <a:solidFill>
            <a:srgbClr val="000000"/>
          </a:solidFill>
          <a:latin typeface="+mn-lt"/>
          <a:cs typeface="+mn-cs"/>
        </a:defRPr>
      </a:lvl3pPr>
      <a:lvl4pPr marL="1727200" indent="-215900" algn="l" defTabSz="457200" rtl="0" fontAlgn="base" hangingPunct="0">
        <a:lnSpc>
          <a:spcPct val="93000"/>
        </a:lnSpc>
        <a:spcBef>
          <a:spcPct val="0"/>
        </a:spcBef>
        <a:spcAft>
          <a:spcPts val="575"/>
        </a:spcAft>
        <a:buClr>
          <a:srgbClr val="000000"/>
        </a:buClr>
        <a:buSzPct val="75000"/>
        <a:buFont typeface="Symbol" charset="2"/>
        <a:buChar char=""/>
        <a:defRPr sz="2000">
          <a:solidFill>
            <a:srgbClr val="000000"/>
          </a:solidFill>
          <a:latin typeface="+mn-lt"/>
          <a:cs typeface="+mn-cs"/>
        </a:defRPr>
      </a:lvl4pPr>
      <a:lvl5pPr marL="21590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5pPr>
      <a:lvl6pPr marL="26162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6pPr>
      <a:lvl7pPr marL="30734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7pPr>
      <a:lvl8pPr marL="35306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8pPr>
      <a:lvl9pPr marL="39878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9" name="Rectangle 1"/>
          <p:cNvSpPr>
            <a:spLocks noGrp="1" noChangeArrowheads="1"/>
          </p:cNvSpPr>
          <p:nvPr>
            <p:ph type="title"/>
          </p:nvPr>
        </p:nvSpPr>
        <p:spPr bwMode="auto">
          <a:xfrm>
            <a:off x="722313" y="4081463"/>
            <a:ext cx="7770812" cy="20113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the title text formatClick to edit Master title style</a:t>
            </a:r>
          </a:p>
        </p:txBody>
      </p:sp>
      <p:sp>
        <p:nvSpPr>
          <p:cNvPr id="2050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722313" y="2906713"/>
            <a:ext cx="7770812" cy="46624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the outline text format</a:t>
            </a:r>
          </a:p>
          <a:p>
            <a:pPr lvl="1"/>
            <a:r>
              <a:rPr lang="en-GB" smtClean="0"/>
              <a:t>Second Outline Level</a:t>
            </a:r>
          </a:p>
          <a:p>
            <a:pPr lvl="2"/>
            <a:r>
              <a:rPr lang="en-GB" smtClean="0"/>
              <a:t>Third Outline Level</a:t>
            </a:r>
          </a:p>
          <a:p>
            <a:pPr lvl="3"/>
            <a:r>
              <a:rPr lang="en-GB" smtClean="0"/>
              <a:t>Fourth Outline Level</a:t>
            </a:r>
          </a:p>
          <a:p>
            <a:pPr lvl="4"/>
            <a:r>
              <a:rPr lang="en-GB" smtClean="0"/>
              <a:t>Fifth Outline Level</a:t>
            </a:r>
          </a:p>
          <a:p>
            <a:pPr lvl="4"/>
            <a:r>
              <a:rPr lang="en-GB" smtClean="0"/>
              <a:t>Sixth Outline Level</a:t>
            </a:r>
          </a:p>
          <a:p>
            <a:pPr lvl="4"/>
            <a:r>
              <a:rPr lang="en-GB" smtClean="0"/>
              <a:t>Seventh Outline Level</a:t>
            </a:r>
          </a:p>
          <a:p>
            <a:pPr lvl="4"/>
            <a:r>
              <a:rPr lang="en-GB" smtClean="0"/>
              <a:t>Eighth Outline Level</a:t>
            </a:r>
          </a:p>
          <a:p>
            <a:pPr lvl="0"/>
            <a:r>
              <a:rPr lang="en-GB" smtClean="0"/>
              <a:t>Ninth Outline LevelClick to edit Master text styles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dt"/>
          </p:nvPr>
        </p:nvSpPr>
        <p:spPr bwMode="auto">
          <a:xfrm>
            <a:off x="457200" y="6356350"/>
            <a:ext cx="2132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marL="346075">
              <a:tabLst>
                <a:tab pos="723900" algn="l"/>
                <a:tab pos="14478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r>
              <a:rPr lang="en-GB"/>
              <a:t>9/20/07</a:t>
            </a:r>
          </a:p>
        </p:txBody>
      </p:sp>
      <p:sp>
        <p:nvSpPr>
          <p:cNvPr id="2052" name="Rectangle 4"/>
          <p:cNvSpPr>
            <a:spLocks noGrp="1" noChangeArrowheads="1"/>
          </p:cNvSpPr>
          <p:nvPr>
            <p:ph type="ftr"/>
          </p:nvPr>
        </p:nvSpPr>
        <p:spPr bwMode="auto">
          <a:xfrm>
            <a:off x="3124200" y="6356350"/>
            <a:ext cx="2894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algn="ctr">
              <a:tabLst>
                <a:tab pos="723900" algn="l"/>
                <a:tab pos="1447800" algn="l"/>
                <a:tab pos="2171700" algn="l"/>
                <a:tab pos="28956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endParaRPr lang="en-GB"/>
          </a:p>
        </p:txBody>
      </p:sp>
      <p:sp>
        <p:nvSpPr>
          <p:cNvPr id="2053" name="Rectangle 5"/>
          <p:cNvSpPr>
            <a:spLocks noGrp="1" noChangeArrowheads="1"/>
          </p:cNvSpPr>
          <p:nvPr>
            <p:ph type="sldNum"/>
          </p:nvPr>
        </p:nvSpPr>
        <p:spPr bwMode="auto">
          <a:xfrm>
            <a:off x="6553200" y="6356350"/>
            <a:ext cx="2132013" cy="363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91440" rIns="91440" bIns="45720" numCol="1" anchor="t" anchorCtr="0" compatLnSpc="1">
            <a:prstTxWarp prst="textNoShape">
              <a:avLst/>
            </a:prstTxWarp>
          </a:bodyPr>
          <a:lstStyle>
            <a:lvl1pPr marL="346075">
              <a:tabLst>
                <a:tab pos="723900" algn="l"/>
                <a:tab pos="1447800" algn="l"/>
              </a:tabLst>
              <a:defRPr sz="1400">
                <a:solidFill>
                  <a:srgbClr val="000000"/>
                </a:solidFill>
                <a:latin typeface="Times New Roman" pitchFamily="16" charset="0"/>
              </a:defRPr>
            </a:lvl1pPr>
          </a:lstStyle>
          <a:p>
            <a:fld id="{013AC8AE-E989-4C72-966F-9F0406DBB4AA}" type="slidenum">
              <a:rPr lang="en-GB"/>
              <a:pPr/>
              <a:t>‹#›</a:t>
            </a:fld>
            <a:fld id="{3E382DCC-BEDE-4A1A-96B4-777AD421A6EB}" type="slidenum">
              <a:rPr lang="en-GB"/>
              <a:pPr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sldNum="0" hdr="0" ftr="0"/>
  <p:txStyles>
    <p:titleStyle>
      <a:lvl1pPr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+mj-lt"/>
          <a:ea typeface="+mj-ea"/>
          <a:cs typeface="+mj-cs"/>
        </a:defRPr>
      </a:lvl1pPr>
      <a:lvl2pPr marL="4318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2pPr>
      <a:lvl3pPr marL="6477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3pPr>
      <a:lvl4pPr marL="8636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4pPr>
      <a:lvl5pPr marL="10795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5pPr>
      <a:lvl6pPr marL="15367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6pPr>
      <a:lvl7pPr marL="19939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7pPr>
      <a:lvl8pPr marL="24511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8pPr>
      <a:lvl9pPr marL="2908300" indent="-215900" algn="ctr" defTabSz="457200" rtl="0" fontAlgn="base" hangingPunct="0">
        <a:lnSpc>
          <a:spcPct val="93000"/>
        </a:lnSpc>
        <a:spcBef>
          <a:spcPct val="0"/>
        </a:spcBef>
        <a:spcAft>
          <a:spcPct val="0"/>
        </a:spcAft>
        <a:buClr>
          <a:srgbClr val="000000"/>
        </a:buClr>
        <a:buSzPct val="45000"/>
        <a:buFont typeface="Wingdings" charset="2"/>
        <a:defRPr sz="4400">
          <a:solidFill>
            <a:srgbClr val="000000"/>
          </a:solidFill>
          <a:latin typeface="Arial" charset="0"/>
          <a:cs typeface="Arial" charset="0"/>
        </a:defRPr>
      </a:lvl9pPr>
    </p:titleStyle>
    <p:bodyStyle>
      <a:lvl1pPr marL="431800" indent="-323850" algn="l" defTabSz="457200" rtl="0" fontAlgn="base" hangingPunct="0">
        <a:lnSpc>
          <a:spcPct val="93000"/>
        </a:lnSpc>
        <a:spcBef>
          <a:spcPct val="0"/>
        </a:spcBef>
        <a:spcAft>
          <a:spcPts val="1425"/>
        </a:spcAft>
        <a:buClr>
          <a:srgbClr val="000000"/>
        </a:buClr>
        <a:buSzPct val="45000"/>
        <a:buFont typeface="Wingdings" charset="2"/>
        <a:buChar char=""/>
        <a:defRPr sz="3200">
          <a:solidFill>
            <a:srgbClr val="000000"/>
          </a:solidFill>
          <a:latin typeface="+mn-lt"/>
          <a:ea typeface="+mn-ea"/>
          <a:cs typeface="+mn-cs"/>
        </a:defRPr>
      </a:lvl1pPr>
      <a:lvl2pPr marL="863600" indent="-287338" algn="l" defTabSz="457200" rtl="0" fontAlgn="base" hangingPunct="0">
        <a:lnSpc>
          <a:spcPct val="93000"/>
        </a:lnSpc>
        <a:spcBef>
          <a:spcPct val="0"/>
        </a:spcBef>
        <a:spcAft>
          <a:spcPts val="1138"/>
        </a:spcAft>
        <a:buClr>
          <a:srgbClr val="000000"/>
        </a:buClr>
        <a:buSzPct val="75000"/>
        <a:buFont typeface="Symbol" charset="2"/>
        <a:buChar char=""/>
        <a:defRPr sz="2800">
          <a:solidFill>
            <a:srgbClr val="000000"/>
          </a:solidFill>
          <a:latin typeface="+mn-lt"/>
          <a:cs typeface="+mn-cs"/>
        </a:defRPr>
      </a:lvl2pPr>
      <a:lvl3pPr marL="1295400" indent="-215900" algn="l" defTabSz="457200" rtl="0" fontAlgn="base" hangingPunct="0">
        <a:lnSpc>
          <a:spcPct val="93000"/>
        </a:lnSpc>
        <a:spcBef>
          <a:spcPct val="0"/>
        </a:spcBef>
        <a:spcAft>
          <a:spcPts val="850"/>
        </a:spcAft>
        <a:buClr>
          <a:srgbClr val="000000"/>
        </a:buClr>
        <a:buSzPct val="45000"/>
        <a:buFont typeface="Wingdings" charset="2"/>
        <a:buChar char=""/>
        <a:defRPr sz="2400">
          <a:solidFill>
            <a:srgbClr val="000000"/>
          </a:solidFill>
          <a:latin typeface="+mn-lt"/>
          <a:cs typeface="+mn-cs"/>
        </a:defRPr>
      </a:lvl3pPr>
      <a:lvl4pPr marL="1727200" indent="-215900" algn="l" defTabSz="457200" rtl="0" fontAlgn="base" hangingPunct="0">
        <a:lnSpc>
          <a:spcPct val="93000"/>
        </a:lnSpc>
        <a:spcBef>
          <a:spcPct val="0"/>
        </a:spcBef>
        <a:spcAft>
          <a:spcPts val="575"/>
        </a:spcAft>
        <a:buClr>
          <a:srgbClr val="000000"/>
        </a:buClr>
        <a:buSzPct val="75000"/>
        <a:buFont typeface="Symbol" charset="2"/>
        <a:buChar char=""/>
        <a:defRPr sz="2000">
          <a:solidFill>
            <a:srgbClr val="000000"/>
          </a:solidFill>
          <a:latin typeface="+mn-lt"/>
          <a:cs typeface="+mn-cs"/>
        </a:defRPr>
      </a:lvl4pPr>
      <a:lvl5pPr marL="21590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5pPr>
      <a:lvl6pPr marL="26162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6pPr>
      <a:lvl7pPr marL="30734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7pPr>
      <a:lvl8pPr marL="35306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8pPr>
      <a:lvl9pPr marL="3987800" indent="-215900" algn="l" defTabSz="457200" rtl="0" fontAlgn="base" hangingPunct="0">
        <a:lnSpc>
          <a:spcPct val="93000"/>
        </a:lnSpc>
        <a:spcBef>
          <a:spcPct val="0"/>
        </a:spcBef>
        <a:spcAft>
          <a:spcPts val="288"/>
        </a:spcAft>
        <a:buClr>
          <a:srgbClr val="000000"/>
        </a:buClr>
        <a:buSzPct val="45000"/>
        <a:buFont typeface="Wingdings" charset="2"/>
        <a:buChar char=""/>
        <a:defRPr sz="2000">
          <a:solidFill>
            <a:srgbClr val="000000"/>
          </a:solidFill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8.xml"/><Relationship Id="rId2" Type="http://schemas.openxmlformats.org/officeDocument/2006/relationships/audio" Target="../media/media2.mp3"/><Relationship Id="rId1" Type="http://schemas.microsoft.com/office/2007/relationships/media" Target="../media/media2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4.mp3"/><Relationship Id="rId1" Type="http://schemas.microsoft.com/office/2007/relationships/media" Target="../media/media4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5.mp3"/><Relationship Id="rId1" Type="http://schemas.microsoft.com/office/2007/relationships/media" Target="../media/media5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6.mp3"/><Relationship Id="rId1" Type="http://schemas.microsoft.com/office/2007/relationships/media" Target="../media/media6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.png"/><Relationship Id="rId2" Type="http://schemas.openxmlformats.org/officeDocument/2006/relationships/audio" Target="../media/media7.mp3"/><Relationship Id="rId1" Type="http://schemas.microsoft.com/office/2007/relationships/media" Target="../media/media7.mp3"/><Relationship Id="rId6" Type="http://schemas.openxmlformats.org/officeDocument/2006/relationships/image" Target="../media/image3.png"/><Relationship Id="rId5" Type="http://schemas.openxmlformats.org/officeDocument/2006/relationships/image" Target="../media/image2.png"/><Relationship Id="rId4" Type="http://schemas.openxmlformats.org/officeDocument/2006/relationships/notesSlide" Target="../notesSlides/notesSlide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8.mp3"/><Relationship Id="rId1" Type="http://schemas.microsoft.com/office/2007/relationships/media" Target="../media/media8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9.mp3"/><Relationship Id="rId1" Type="http://schemas.microsoft.com/office/2007/relationships/media" Target="../media/media9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9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6.png"/><Relationship Id="rId2" Type="http://schemas.openxmlformats.org/officeDocument/2006/relationships/audio" Target="../media/media10.mp3"/><Relationship Id="rId1" Type="http://schemas.microsoft.com/office/2007/relationships/media" Target="../media/media10.mp3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.png"/><Relationship Id="rId2" Type="http://schemas.openxmlformats.org/officeDocument/2006/relationships/audio" Target="../media/media11.mp3"/><Relationship Id="rId1" Type="http://schemas.microsoft.com/office/2007/relationships/media" Target="../media/media11.mp3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notesSlide" Target="../notesSlides/notesSlide1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2.mp3"/><Relationship Id="rId1" Type="http://schemas.microsoft.com/office/2007/relationships/media" Target="../media/media12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3.mp3"/><Relationship Id="rId1" Type="http://schemas.microsoft.com/office/2007/relationships/media" Target="../media/media13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4.mp3"/><Relationship Id="rId1" Type="http://schemas.microsoft.com/office/2007/relationships/media" Target="../media/media14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5.mp3"/><Relationship Id="rId1" Type="http://schemas.microsoft.com/office/2007/relationships/media" Target="../media/media15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5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6.mp3"/><Relationship Id="rId1" Type="http://schemas.microsoft.com/office/2007/relationships/media" Target="../media/media16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7.mp3"/><Relationship Id="rId1" Type="http://schemas.microsoft.com/office/2007/relationships/media" Target="../media/media17.mp3"/><Relationship Id="rId5" Type="http://schemas.openxmlformats.org/officeDocument/2006/relationships/image" Target="../media/image1.png"/><Relationship Id="rId4" Type="http://schemas.openxmlformats.org/officeDocument/2006/relationships/notesSlide" Target="../notesSlides/notesSlide1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4097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1022350"/>
            <a:ext cx="8229600" cy="4173538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/>
            </a:r>
            <a:br>
              <a:rPr lang="en-GB"/>
            </a:br>
            <a:r>
              <a:rPr lang="en-GB" b="1"/>
              <a:t>CE- 04016 Hydraulic Engineering </a:t>
            </a:r>
            <a:br>
              <a:rPr lang="en-GB" b="1"/>
            </a:br>
            <a:r>
              <a:rPr lang="en-GB" b="1"/>
              <a:t>&amp; its Application</a:t>
            </a:r>
            <a:br>
              <a:rPr lang="en-GB" b="1"/>
            </a:br>
            <a:r>
              <a:rPr lang="en-GB"/>
              <a:t/>
            </a:r>
            <a:br>
              <a:rPr lang="en-GB"/>
            </a:br>
            <a:r>
              <a:rPr lang="en-GB" sz="3200" i="1"/>
              <a:t>(Second Semester)</a:t>
            </a:r>
            <a:r>
              <a:rPr lang="en-GB" sz="3200"/>
              <a:t/>
            </a:r>
            <a:br>
              <a:rPr lang="en-GB" sz="3200"/>
            </a:br>
            <a:endParaRPr lang="en-GB" sz="3200"/>
          </a:p>
        </p:txBody>
      </p:sp>
      <p:pic>
        <p:nvPicPr>
          <p:cNvPr id="2" name="BAE 423 Fluid Mechanics Audio (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724128" y="537321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par>
              <p:cTn id="2" nodeType="tmRoot">
                <p:iterate>
                  <p:tmPct val="0"/>
                </p:iterate>
              </p:cTn>
            </p:par>
            <p:seq concurrent="1" nextAc="seek">
              <p:cTn id="3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4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" fill="hold">
                      <p:stCondLst>
                        <p:cond delay="0"/>
                      </p:stCondLst>
                      <p:childTnLst>
                        <p:par>
                          <p:cTn id="6" fill="hold">
                            <p:stCondLst>
                              <p:cond delay="0"/>
                            </p:stCondLst>
                            <p:childTnLst>
                              <p:par>
                                <p:cTn id="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" dur="267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1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5121" name="Text Box 1"/>
          <p:cNvSpPr txBox="1">
            <a:spLocks noChangeArrowheads="1"/>
          </p:cNvSpPr>
          <p:nvPr/>
        </p:nvSpPr>
        <p:spPr bwMode="auto">
          <a:xfrm>
            <a:off x="722313" y="-679450"/>
            <a:ext cx="7772400" cy="75834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 anchor="ctr"/>
          <a:lstStyle>
            <a:lvl1pPr marL="512763" indent="-512763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buSzPct val="100000"/>
              <a:buFont typeface="Arial" charset="0"/>
              <a:buChar char="•"/>
            </a:pPr>
            <a:r>
              <a:rPr lang="en-GB" sz="3200"/>
              <a:t>Contents</a:t>
            </a:r>
            <a:br>
              <a:rPr lang="en-GB" sz="3200"/>
            </a:br>
            <a:r>
              <a:rPr lang="en-GB" sz="3200"/>
              <a:t>	</a:t>
            </a:r>
            <a:r>
              <a:rPr lang="en-GB" sz="3600">
                <a:solidFill>
                  <a:srgbClr val="00B0F0"/>
                </a:solidFill>
              </a:rPr>
              <a:t>( from CE-5026 Irrigation Engineering </a:t>
            </a:r>
            <a:r>
              <a:rPr lang="en-GB" sz="3600" u="sng">
                <a:solidFill>
                  <a:srgbClr val="00B0F0"/>
                </a:solidFill>
              </a:rPr>
              <a:t>)</a:t>
            </a:r>
            <a:r>
              <a:rPr lang="en-GB" sz="3600"/>
              <a:t/>
            </a:r>
            <a:br>
              <a:rPr lang="en-GB" sz="3600"/>
            </a:br>
            <a:r>
              <a:rPr lang="en-GB" sz="3600"/>
              <a:t>	1. Chapter(3)</a:t>
            </a:r>
            <a:br>
              <a:rPr lang="en-GB" sz="3600"/>
            </a:br>
            <a:r>
              <a:rPr lang="en-GB" sz="3600"/>
              <a:t>	</a:t>
            </a:r>
            <a:r>
              <a:rPr lang="en-GB" sz="3600" i="1"/>
              <a:t>Methods of Application of water</a:t>
            </a:r>
            <a:r>
              <a:rPr lang="en-GB" sz="3600"/>
              <a:t/>
            </a:r>
            <a:br>
              <a:rPr lang="en-GB" sz="3600"/>
            </a:br>
            <a:r>
              <a:rPr lang="en-GB" sz="3600"/>
              <a:t/>
            </a:r>
            <a:br>
              <a:rPr lang="en-GB" sz="3600"/>
            </a:br>
            <a:r>
              <a:rPr lang="en-GB" sz="3600"/>
              <a:t>	2. Chapter(4) </a:t>
            </a:r>
            <a:br>
              <a:rPr lang="en-GB" sz="3600"/>
            </a:br>
            <a:r>
              <a:rPr lang="en-GB" sz="3600"/>
              <a:t>	</a:t>
            </a:r>
            <a:r>
              <a:rPr lang="en-GB" sz="3600" i="1"/>
              <a:t>Water Logging, Drainage, land reclamation and irrigation management</a:t>
            </a:r>
            <a:br>
              <a:rPr lang="en-GB" sz="3600" i="1"/>
            </a:br>
            <a:r>
              <a:rPr lang="en-GB" sz="3600" i="1"/>
              <a:t/>
            </a:r>
            <a:br>
              <a:rPr lang="en-GB" sz="3600" i="1"/>
            </a:br>
            <a:r>
              <a:rPr lang="en-GB" sz="3600">
                <a:solidFill>
                  <a:srgbClr val="00B0F0"/>
                </a:solidFill>
              </a:rPr>
              <a:t> </a:t>
            </a:r>
            <a:r>
              <a:rPr lang="en-GB" sz="3600"/>
              <a:t/>
            </a:r>
            <a:br>
              <a:rPr lang="en-GB" sz="3600"/>
            </a:br>
            <a:r>
              <a:rPr lang="en-GB" sz="2400"/>
              <a:t/>
            </a:r>
            <a:br>
              <a:rPr lang="en-GB" sz="2400"/>
            </a:br>
            <a:r>
              <a:rPr lang="en-GB" sz="2400"/>
              <a:t> </a:t>
            </a:r>
            <a:br>
              <a:rPr lang="en-GB" sz="2400"/>
            </a:br>
            <a:r>
              <a:rPr lang="en-GB" sz="2400"/>
              <a:t/>
            </a:r>
            <a:br>
              <a:rPr lang="en-GB" sz="2400"/>
            </a:br>
            <a:endParaRPr lang="en-GB" sz="2400"/>
          </a:p>
        </p:txBody>
      </p:sp>
      <p:pic>
        <p:nvPicPr>
          <p:cNvPr id="2" name="BAE 423 Fluid Mechanics Audio (2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732240" y="530120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5026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6145" name="Text Box 1"/>
          <p:cNvSpPr txBox="1">
            <a:spLocks noChangeArrowheads="1"/>
          </p:cNvSpPr>
          <p:nvPr/>
        </p:nvSpPr>
        <p:spPr bwMode="auto">
          <a:xfrm>
            <a:off x="457200" y="304800"/>
            <a:ext cx="8229600" cy="57483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>
                <a:solidFill>
                  <a:srgbClr val="00B0F0"/>
                </a:solidFill>
              </a:rPr>
              <a:t> ( from CE-4016 Hydraulic Engineering </a:t>
            </a:r>
            <a:r>
              <a:rPr lang="en-GB" sz="3200" u="sng">
                <a:solidFill>
                  <a:srgbClr val="00B0F0"/>
                </a:solidFill>
              </a:rPr>
              <a:t>) </a:t>
            </a:r>
            <a:r>
              <a:rPr lang="en-GB" sz="3200" i="1"/>
              <a:t/>
            </a:r>
            <a:br>
              <a:rPr lang="en-GB" sz="3200" i="1"/>
            </a:br>
            <a:r>
              <a:rPr lang="en-GB" sz="3200"/>
              <a:t/>
            </a:r>
            <a:br>
              <a:rPr lang="en-GB" sz="3200"/>
            </a:br>
            <a:r>
              <a:rPr lang="en-GB" sz="3200"/>
              <a:t>	3. Chapter(5)</a:t>
            </a:r>
            <a:r>
              <a:rPr lang="ar-SA" sz="3200"/>
              <a:t>‏</a:t>
            </a:r>
            <a:endParaRPr lang="en-GB" sz="3200"/>
          </a:p>
          <a:p>
            <a:pPr>
              <a:buFont typeface="Wingdings" charset="2"/>
              <a:buChar char=""/>
            </a:pPr>
            <a:r>
              <a:rPr lang="en-GB" sz="3200"/>
              <a:t>		</a:t>
            </a:r>
            <a:r>
              <a:rPr lang="en-GB" sz="3200" i="1"/>
              <a:t>Theoretical Concepts of Boundary Layer, 	Surface Roughness, Velocity Distribution</a:t>
            </a:r>
          </a:p>
          <a:p>
            <a:pPr>
              <a:buFont typeface="Wingdings" charset="2"/>
              <a:buChar char=""/>
            </a:pPr>
            <a:r>
              <a:rPr lang="en-GB" sz="3200" i="1"/>
              <a:t> </a:t>
            </a:r>
            <a:r>
              <a:rPr lang="en-GB" sz="3200"/>
              <a:t/>
            </a:r>
            <a:br>
              <a:rPr lang="en-GB" sz="3200"/>
            </a:br>
            <a:r>
              <a:rPr lang="en-GB" sz="3200"/>
              <a:t>	4. Chapter(6)</a:t>
            </a:r>
            <a:br>
              <a:rPr lang="en-GB" sz="3200"/>
            </a:br>
            <a:r>
              <a:rPr lang="en-GB" sz="3200"/>
              <a:t>	</a:t>
            </a:r>
            <a:r>
              <a:rPr lang="en-GB" sz="3200" i="1"/>
              <a:t>Gradually varied flow</a:t>
            </a:r>
          </a:p>
          <a:p>
            <a:pPr>
              <a:buFont typeface="Wingdings" charset="2"/>
              <a:buChar char=""/>
            </a:pPr>
            <a:r>
              <a:rPr lang="en-GB" sz="3200"/>
              <a:t/>
            </a:r>
            <a:br>
              <a:rPr lang="en-GB" sz="3200"/>
            </a:br>
            <a:r>
              <a:rPr lang="en-GB" sz="3200"/>
              <a:t>	</a:t>
            </a:r>
            <a:r>
              <a:rPr lang="en-GB" sz="3200" b="1">
                <a:solidFill>
                  <a:srgbClr val="C0504D"/>
                </a:solidFill>
              </a:rPr>
              <a:t>5. Scale Model in Hydraulic Engineering </a:t>
            </a:r>
          </a:p>
        </p:txBody>
      </p:sp>
      <p:pic>
        <p:nvPicPr>
          <p:cNvPr id="2" name="BAE 423 Fluid Mechanics Audio (3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020272" y="57483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6528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7169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152400"/>
            <a:ext cx="8229600" cy="1387475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 i="1"/>
              <a:t>Methods of Application of water</a:t>
            </a:r>
            <a:r>
              <a:rPr lang="en-GB"/>
              <a:t/>
            </a:r>
            <a:br>
              <a:rPr lang="en-GB"/>
            </a:br>
            <a:endParaRPr lang="en-GB"/>
          </a:p>
        </p:txBody>
      </p:sp>
      <p:sp>
        <p:nvSpPr>
          <p:cNvPr id="7170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512763" indent="-512763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buFont typeface="Wingdings" charset="2"/>
              <a:buAutoNum type="arabicPeriod"/>
            </a:pPr>
            <a:r>
              <a:rPr lang="en-GB" sz="3200"/>
              <a:t>Surface irrigation methods</a:t>
            </a:r>
          </a:p>
          <a:p>
            <a:pPr>
              <a:buFont typeface="Wingdings" charset="2"/>
              <a:buAutoNum type="arabicPeriod"/>
            </a:pPr>
            <a:r>
              <a:rPr lang="en-GB" sz="3200"/>
              <a:t>Subsurface irrigation methods</a:t>
            </a:r>
          </a:p>
          <a:p>
            <a:pPr>
              <a:buFont typeface="Wingdings" charset="2"/>
              <a:buAutoNum type="arabicPeriod"/>
            </a:pPr>
            <a:r>
              <a:rPr lang="en-GB" sz="3200"/>
              <a:t>Sprinkler irrigation</a:t>
            </a:r>
          </a:p>
          <a:p>
            <a:pPr>
              <a:buFont typeface="Wingdings" charset="2"/>
              <a:buAutoNum type="arabicPeriod"/>
            </a:pPr>
            <a:r>
              <a:rPr lang="en-GB" sz="3200"/>
              <a:t>Drip or trickle irrigation</a:t>
            </a:r>
          </a:p>
        </p:txBody>
      </p:sp>
      <p:pic>
        <p:nvPicPr>
          <p:cNvPr id="2" name="BAE 423 Fluid Mechanics Audio (4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660232" y="486916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4906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8193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152400"/>
            <a:ext cx="8229600" cy="1387475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>Surface irrigation methods</a:t>
            </a:r>
            <a:br>
              <a:rPr lang="en-GB"/>
            </a:br>
            <a:endParaRPr lang="en-GB"/>
          </a:p>
        </p:txBody>
      </p:sp>
      <p:sp>
        <p:nvSpPr>
          <p:cNvPr id="8194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9609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buFont typeface="Wingdings" charset="2"/>
              <a:buChar char=""/>
            </a:pPr>
            <a:r>
              <a:rPr lang="en-GB" sz="3800"/>
              <a:t>Flooding Methods</a:t>
            </a:r>
          </a:p>
          <a:p>
            <a:pPr>
              <a:buFont typeface="Wingdings" charset="2"/>
              <a:buChar char=""/>
            </a:pPr>
            <a:r>
              <a:rPr lang="en-GB" sz="3800"/>
              <a:t>	</a:t>
            </a:r>
            <a:r>
              <a:rPr lang="en-GB" sz="3800" i="1"/>
              <a:t>Wild or uncontrolled Flooding</a:t>
            </a:r>
          </a:p>
          <a:p>
            <a:pPr>
              <a:buFont typeface="Wingdings" charset="2"/>
              <a:buChar char=""/>
            </a:pPr>
            <a:r>
              <a:rPr lang="en-GB" sz="3800" i="1"/>
              <a:t>	Controlled Flooding</a:t>
            </a:r>
          </a:p>
          <a:p>
            <a:pPr>
              <a:buFont typeface="Wingdings" charset="2"/>
              <a:buChar char=""/>
            </a:pPr>
            <a:r>
              <a:rPr lang="en-GB" sz="3800"/>
              <a:t>		</a:t>
            </a:r>
            <a:r>
              <a:rPr lang="en-GB" sz="2800" i="1"/>
              <a:t>Flooding from field channels</a:t>
            </a:r>
          </a:p>
          <a:p>
            <a:pPr>
              <a:buFont typeface="Wingdings" charset="2"/>
              <a:buChar char=""/>
            </a:pPr>
            <a:r>
              <a:rPr lang="en-GB" sz="2800" i="1"/>
              <a:t>		Border strip methods </a:t>
            </a:r>
          </a:p>
          <a:p>
            <a:pPr>
              <a:buFont typeface="Wingdings" charset="2"/>
              <a:buChar char=""/>
            </a:pPr>
            <a:r>
              <a:rPr lang="en-GB" sz="2800" i="1"/>
              <a:t>		Check method</a:t>
            </a:r>
          </a:p>
          <a:p>
            <a:pPr>
              <a:buFont typeface="Wingdings" charset="2"/>
              <a:buChar char=""/>
            </a:pPr>
            <a:r>
              <a:rPr lang="en-GB" sz="2800" i="1"/>
              <a:t>		Basin method</a:t>
            </a:r>
          </a:p>
          <a:p>
            <a:pPr>
              <a:buFont typeface="Wingdings" charset="2"/>
              <a:buChar char=""/>
            </a:pPr>
            <a:r>
              <a:rPr lang="en-GB" sz="2800" i="1"/>
              <a:t>		Zig-zag method</a:t>
            </a:r>
          </a:p>
          <a:p>
            <a:pPr>
              <a:buFont typeface="Wingdings" charset="2"/>
              <a:buChar char=""/>
            </a:pPr>
            <a:r>
              <a:rPr lang="en-GB" sz="3800"/>
              <a:t>Furrow Method</a:t>
            </a:r>
          </a:p>
          <a:p>
            <a:pPr>
              <a:buFont typeface="Wingdings" charset="2"/>
              <a:buChar char=""/>
            </a:pPr>
            <a:r>
              <a:rPr lang="en-GB" sz="3800"/>
              <a:t>Contour Farming</a:t>
            </a:r>
          </a:p>
        </p:txBody>
      </p:sp>
      <p:pic>
        <p:nvPicPr>
          <p:cNvPr id="2" name="BAE 423 Fluid Mechanics Audio (5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740352" y="494116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112213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9217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274638"/>
            <a:ext cx="8229600" cy="1143000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 sz="3600"/>
              <a:t>Waterlogging, Drainage, Land Reclamation and Irrigation Management </a:t>
            </a:r>
          </a:p>
        </p:txBody>
      </p:sp>
      <p:sp>
        <p:nvSpPr>
          <p:cNvPr id="9218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Causes of waterlogging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Ill Effects of Waterlogging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Measures for Prevention of Waterlogging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Drainage Systems</a:t>
            </a:r>
          </a:p>
          <a:p>
            <a:pPr>
              <a:buFont typeface="Wingdings" charset="2"/>
              <a:buChar char=""/>
            </a:pPr>
            <a:r>
              <a:rPr lang="en-GB" sz="3200"/>
              <a:t>		</a:t>
            </a:r>
            <a:r>
              <a:rPr lang="en-GB" sz="2800"/>
              <a:t>Surface drainage system</a:t>
            </a:r>
          </a:p>
          <a:p>
            <a:pPr>
              <a:buFont typeface="Wingdings" charset="2"/>
              <a:buChar char=""/>
            </a:pPr>
            <a:r>
              <a:rPr lang="en-GB" sz="2800"/>
              <a:t>		Subsurface drainage system	</a:t>
            </a:r>
          </a:p>
          <a:p>
            <a:pPr>
              <a:buFont typeface="Wingdings" charset="2"/>
              <a:buChar char=""/>
            </a:pPr>
            <a:r>
              <a:rPr lang="en-GB" sz="2800"/>
              <a:t>	</a:t>
            </a:r>
          </a:p>
        </p:txBody>
      </p:sp>
      <p:pic>
        <p:nvPicPr>
          <p:cNvPr id="2" name="BAE 423 Fluid Mechanics Audio (6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452320" y="558924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7918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0241" name="Text Box 1"/>
          <p:cNvSpPr txBox="1">
            <a:spLocks noChangeArrowheads="1"/>
          </p:cNvSpPr>
          <p:nvPr/>
        </p:nvSpPr>
        <p:spPr bwMode="auto">
          <a:xfrm>
            <a:off x="533400" y="3048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Dynamic Equation of </a:t>
            </a:r>
            <a:r>
              <a:rPr lang="en-GB" sz="3200">
                <a:solidFill>
                  <a:srgbClr val="FFFFFF"/>
                </a:solidFill>
              </a:rPr>
              <a:t>G.V.F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For Rectangular Channel</a:t>
            </a:r>
          </a:p>
          <a:p>
            <a:pPr>
              <a:buFont typeface="Wingdings" charset="2"/>
              <a:buChar char=""/>
            </a:pPr>
            <a:r>
              <a:rPr lang="en-GB" sz="3200"/>
              <a:t> </a:t>
            </a:r>
          </a:p>
        </p:txBody>
      </p:sp>
      <p:sp>
        <p:nvSpPr>
          <p:cNvPr id="10242" name="Rectangle 2"/>
          <p:cNvSpPr>
            <a:spLocks noChangeArrowheads="1"/>
          </p:cNvSpPr>
          <p:nvPr/>
        </p:nvSpPr>
        <p:spPr bwMode="auto">
          <a:xfrm>
            <a:off x="0" y="0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0243" name="Rectangle 3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0244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0" y="1143000"/>
            <a:ext cx="3638550" cy="1590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0245" name="Rectangle 5"/>
          <p:cNvSpPr>
            <a:spLocks noChangeArrowheads="1"/>
          </p:cNvSpPr>
          <p:nvPr/>
        </p:nvSpPr>
        <p:spPr bwMode="auto">
          <a:xfrm>
            <a:off x="0" y="12096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024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0247" name="Rectangle 7"/>
          <p:cNvSpPr>
            <a:spLocks noChangeArrowheads="1"/>
          </p:cNvSpPr>
          <p:nvPr/>
        </p:nvSpPr>
        <p:spPr bwMode="auto">
          <a:xfrm>
            <a:off x="1588" y="866775"/>
            <a:ext cx="2168525" cy="347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hangingPunct="1">
              <a:tabLst>
                <a:tab pos="723900" algn="l"/>
                <a:tab pos="1447800" algn="l"/>
              </a:tabLst>
            </a:pPr>
            <a:r>
              <a:rPr lang="en-GB">
                <a:solidFill>
                  <a:srgbClr val="000000"/>
                </a:solidFill>
              </a:rPr>
              <a:t>                               </a:t>
            </a:r>
          </a:p>
        </p:txBody>
      </p:sp>
      <p:pic>
        <p:nvPicPr>
          <p:cNvPr id="10248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09800" y="3810000"/>
            <a:ext cx="2133600" cy="866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0249" name="Rectangle 9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2" name="BAE 423 Fluid Mechanics Audio (7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7812360" y="4968875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58965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1265" name="Text Box 1"/>
          <p:cNvSpPr txBox="1">
            <a:spLocks noChangeArrowheads="1"/>
          </p:cNvSpPr>
          <p:nvPr/>
        </p:nvSpPr>
        <p:spPr bwMode="auto">
          <a:xfrm>
            <a:off x="457200" y="3048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Characteristics of Flow Profiles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Backwater curve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Drawdown curve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Classification of Flow Profiles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M Profiles (M1, M2, M3 )</a:t>
            </a:r>
            <a:r>
              <a:rPr lang="ar-SA" sz="2800"/>
              <a:t>‏</a:t>
            </a:r>
            <a:endParaRPr lang="en-GB" sz="2800"/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S Profiles (S1, S2, S3 )</a:t>
            </a:r>
            <a:r>
              <a:rPr lang="ar-SA" sz="2800"/>
              <a:t>‏</a:t>
            </a:r>
            <a:endParaRPr lang="en-GB" sz="2800"/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C Profiles (C1, C2, C3 )</a:t>
            </a:r>
            <a:r>
              <a:rPr lang="ar-SA" sz="2800"/>
              <a:t>‏</a:t>
            </a:r>
            <a:endParaRPr lang="en-GB" sz="2800"/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H Profiles (H1, H2, H3 )</a:t>
            </a:r>
            <a:r>
              <a:rPr lang="ar-SA" sz="2800"/>
              <a:t>‏</a:t>
            </a:r>
            <a:endParaRPr lang="en-GB" sz="2800"/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2800"/>
              <a:t>A Profiles (A1, A2, A3 )</a:t>
            </a:r>
            <a:r>
              <a:rPr lang="ar-SA" sz="2800"/>
              <a:t>‏</a:t>
            </a:r>
            <a:endParaRPr lang="en-GB" sz="2800"/>
          </a:p>
        </p:txBody>
      </p:sp>
      <p:pic>
        <p:nvPicPr>
          <p:cNvPr id="2" name="BAE 423 Fluid Mechanics Audio (8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524328" y="522920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5179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2289" name="Text Box 1"/>
          <p:cNvSpPr txBox="1">
            <a:spLocks noChangeArrowheads="1"/>
          </p:cNvSpPr>
          <p:nvPr/>
        </p:nvSpPr>
        <p:spPr bwMode="auto">
          <a:xfrm>
            <a:off x="457200" y="3048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Analysis of Flow Profiles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200"/>
              <a:t>Prismatic channel with constant slope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200"/>
              <a:t>Prismatic channel with a change in slope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200"/>
              <a:t>Prismatic channel with several changes in slope</a:t>
            </a:r>
          </a:p>
        </p:txBody>
      </p:sp>
      <p:sp>
        <p:nvSpPr>
          <p:cNvPr id="12290" name="Rectangle 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1" name="Rectangle 3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2" name="Rectangle 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3" name="Rectangle 5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4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5" name="Rectangle 7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6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2297" name="Rectangle 9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2" name="BAE 423 Fluid Mechanics Audio (9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267200" y="312420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4906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3313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152400"/>
            <a:ext cx="8229600" cy="1387475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>Methods of water surface profile computation</a:t>
            </a:r>
          </a:p>
        </p:txBody>
      </p:sp>
      <p:sp>
        <p:nvSpPr>
          <p:cNvPr id="13314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Direct step Method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Standard step Method</a:t>
            </a:r>
          </a:p>
        </p:txBody>
      </p:sp>
      <p:sp>
        <p:nvSpPr>
          <p:cNvPr id="13315" name="Rectangle 3"/>
          <p:cNvSpPr>
            <a:spLocks noChangeArrowheads="1"/>
          </p:cNvSpPr>
          <p:nvPr/>
        </p:nvSpPr>
        <p:spPr bwMode="auto">
          <a:xfrm>
            <a:off x="0" y="0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3316" name="Picture 4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306" y="3055937"/>
            <a:ext cx="1704975" cy="876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3317" name="Rectangle 5"/>
          <p:cNvSpPr>
            <a:spLocks noChangeArrowheads="1"/>
          </p:cNvSpPr>
          <p:nvPr/>
        </p:nvSpPr>
        <p:spPr bwMode="auto">
          <a:xfrm>
            <a:off x="0" y="0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3318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5400" y="4286250"/>
            <a:ext cx="2286000" cy="514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3319" name="Rectangle 7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3320" name="Picture 8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5400" y="5257800"/>
            <a:ext cx="2286000" cy="609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3321" name="Rectangle 9"/>
          <p:cNvSpPr>
            <a:spLocks noChangeArrowheads="1"/>
          </p:cNvSpPr>
          <p:nvPr/>
        </p:nvSpPr>
        <p:spPr bwMode="auto">
          <a:xfrm>
            <a:off x="0" y="6762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2" name="BAE 423 Fluid Mechanics Audio (10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6804248" y="495300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5836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4337" name="Text Box 1"/>
          <p:cNvSpPr txBox="1">
            <a:spLocks noChangeArrowheads="1"/>
          </p:cNvSpPr>
          <p:nvPr/>
        </p:nvSpPr>
        <p:spPr bwMode="auto">
          <a:xfrm>
            <a:off x="457200" y="3810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Location of Critical Depth Control Point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200"/>
              <a:t>For a prismatic channel</a:t>
            </a:r>
          </a:p>
        </p:txBody>
      </p:sp>
      <p:sp>
        <p:nvSpPr>
          <p:cNvPr id="14338" name="Rectangle 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4339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09800" y="1533525"/>
            <a:ext cx="4038600" cy="1362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4340" name="Rectangle 4"/>
          <p:cNvSpPr>
            <a:spLocks noChangeArrowheads="1"/>
          </p:cNvSpPr>
          <p:nvPr/>
        </p:nvSpPr>
        <p:spPr bwMode="auto">
          <a:xfrm>
            <a:off x="0" y="12096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434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4342" name="Rectangle 6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4343" name="Rectangle 7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14344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4391025"/>
            <a:ext cx="2514600" cy="866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4345" name="Rectangle 9"/>
          <p:cNvSpPr>
            <a:spLocks noChangeArrowheads="1"/>
          </p:cNvSpPr>
          <p:nvPr/>
        </p:nvSpPr>
        <p:spPr bwMode="auto">
          <a:xfrm>
            <a:off x="0" y="866775"/>
            <a:ext cx="9144000" cy="1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pic>
        <p:nvPicPr>
          <p:cNvPr id="2" name="BAE 423 Fluid Mechanics Audio (11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7308304" y="5257800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7628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5361" name="Text Box 1"/>
          <p:cNvSpPr txBox="1">
            <a:spLocks noChangeArrowheads="1"/>
          </p:cNvSpPr>
          <p:nvPr/>
        </p:nvSpPr>
        <p:spPr bwMode="auto">
          <a:xfrm>
            <a:off x="457200" y="304800"/>
            <a:ext cx="8229600" cy="54133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 algn="ctr">
              <a:buFont typeface="Wingdings" charset="2"/>
              <a:buChar char=""/>
            </a:pPr>
            <a:r>
              <a:rPr lang="en-GB" sz="3200"/>
              <a:t>	</a:t>
            </a:r>
            <a:r>
              <a:rPr lang="en-GB" sz="3600"/>
              <a:t>Scale models in hydraulic engineering</a:t>
            </a:r>
          </a:p>
          <a:p>
            <a:pPr algn="ctr">
              <a:buFont typeface="Wingdings" charset="2"/>
              <a:buChar char=""/>
            </a:pPr>
            <a:r>
              <a:rPr lang="en-GB" sz="3000"/>
              <a:t>Two different types of models:</a:t>
            </a:r>
          </a:p>
          <a:p>
            <a:pPr>
              <a:buFont typeface="+mj-lt" charset="0"/>
              <a:buAutoNum type="romanLcPeriod"/>
            </a:pPr>
            <a:r>
              <a:rPr lang="en-GB" sz="3000"/>
              <a:t>Mathematical models can be used if the problem can be described mathematically with sufficient details. In most cases nowadays computers are used to solve these problems.</a:t>
            </a:r>
          </a:p>
          <a:p>
            <a:pPr>
              <a:buFont typeface="+mj-lt" charset="0"/>
              <a:buAutoNum type="romanLcPeriod"/>
            </a:pPr>
            <a:r>
              <a:rPr lang="en-GB" sz="3000"/>
              <a:t>Scale models are used if the physical phenomena can be reproduced with sufficient similarity by reducing the length dimensions of the real problem area.</a:t>
            </a:r>
          </a:p>
        </p:txBody>
      </p:sp>
      <p:pic>
        <p:nvPicPr>
          <p:cNvPr id="2" name="BAE 423 Fluid Mechanics Audio (12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164288" y="5648238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12569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6385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204788"/>
            <a:ext cx="8229600" cy="1282700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>Flow Chart for Modeling </a:t>
            </a:r>
          </a:p>
        </p:txBody>
      </p:sp>
      <p:sp>
        <p:nvSpPr>
          <p:cNvPr id="16386" name="Rectangle 2"/>
          <p:cNvSpPr>
            <a:spLocks noChangeArrowheads="1"/>
          </p:cNvSpPr>
          <p:nvPr/>
        </p:nvSpPr>
        <p:spPr bwMode="auto">
          <a:xfrm>
            <a:off x="685800" y="2438400"/>
            <a:ext cx="2743200" cy="930275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>
            <a:spAutoFit/>
          </a:bodyPr>
          <a:lstStyle/>
          <a:p>
            <a:pPr marL="346075" algn="ctr">
              <a:tabLst>
                <a:tab pos="723900" algn="l"/>
                <a:tab pos="1447800" algn="l"/>
                <a:tab pos="2171700" algn="l"/>
              </a:tabLst>
            </a:pPr>
            <a:r>
              <a:rPr lang="en-GB" sz="2800">
                <a:solidFill>
                  <a:srgbClr val="000000"/>
                </a:solidFill>
              </a:rPr>
              <a:t>Model problem</a:t>
            </a:r>
          </a:p>
        </p:txBody>
      </p:sp>
      <p:sp>
        <p:nvSpPr>
          <p:cNvPr id="16387" name="Rectangle 3"/>
          <p:cNvSpPr>
            <a:spLocks noChangeArrowheads="1"/>
          </p:cNvSpPr>
          <p:nvPr/>
        </p:nvSpPr>
        <p:spPr bwMode="auto">
          <a:xfrm>
            <a:off x="563563" y="5114925"/>
            <a:ext cx="3048000" cy="930275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>
            <a:spAutoFit/>
          </a:bodyPr>
          <a:lstStyle/>
          <a:p>
            <a:pPr marL="346075" algn="ctr">
              <a:tabLst>
                <a:tab pos="723900" algn="l"/>
                <a:tab pos="1447800" algn="l"/>
                <a:tab pos="2171700" algn="l"/>
                <a:tab pos="2895600" algn="l"/>
              </a:tabLst>
            </a:pPr>
            <a:r>
              <a:rPr lang="en-GB" sz="2800">
                <a:solidFill>
                  <a:srgbClr val="000000"/>
                </a:solidFill>
              </a:rPr>
              <a:t>Prototype problem</a:t>
            </a:r>
          </a:p>
        </p:txBody>
      </p:sp>
      <p:sp>
        <p:nvSpPr>
          <p:cNvPr id="16388" name="Rectangle 4"/>
          <p:cNvSpPr>
            <a:spLocks noChangeArrowheads="1"/>
          </p:cNvSpPr>
          <p:nvPr/>
        </p:nvSpPr>
        <p:spPr bwMode="auto">
          <a:xfrm>
            <a:off x="5257800" y="2438400"/>
            <a:ext cx="2743200" cy="930275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>
            <a:spAutoFit/>
          </a:bodyPr>
          <a:lstStyle/>
          <a:p>
            <a:pPr marL="346075" algn="ctr">
              <a:tabLst>
                <a:tab pos="723900" algn="l"/>
                <a:tab pos="1447800" algn="l"/>
                <a:tab pos="2171700" algn="l"/>
              </a:tabLst>
            </a:pPr>
            <a:r>
              <a:rPr lang="en-GB" sz="2800">
                <a:solidFill>
                  <a:srgbClr val="000000"/>
                </a:solidFill>
              </a:rPr>
              <a:t>Model solution</a:t>
            </a:r>
          </a:p>
        </p:txBody>
      </p:sp>
      <p:sp>
        <p:nvSpPr>
          <p:cNvPr id="16389" name="AutoShape 5"/>
          <p:cNvSpPr>
            <a:spLocks noChangeShapeType="1"/>
          </p:cNvSpPr>
          <p:nvPr/>
        </p:nvSpPr>
        <p:spPr bwMode="auto">
          <a:xfrm>
            <a:off x="3429000" y="2700338"/>
            <a:ext cx="1828800" cy="1587"/>
          </a:xfrm>
          <a:prstGeom prst="straightConnector1">
            <a:avLst/>
          </a:prstGeom>
          <a:noFill/>
          <a:ln w="9525">
            <a:solidFill>
              <a:srgbClr val="4F81BD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6390" name="Rectangle 6"/>
          <p:cNvSpPr>
            <a:spLocks noChangeArrowheads="1"/>
          </p:cNvSpPr>
          <p:nvPr/>
        </p:nvSpPr>
        <p:spPr bwMode="auto">
          <a:xfrm>
            <a:off x="5281613" y="5191125"/>
            <a:ext cx="2743200" cy="930275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>
            <a:spAutoFit/>
          </a:bodyPr>
          <a:lstStyle/>
          <a:p>
            <a:pPr marL="346075" algn="ctr">
              <a:tabLst>
                <a:tab pos="723900" algn="l"/>
                <a:tab pos="1447800" algn="l"/>
                <a:tab pos="2171700" algn="l"/>
              </a:tabLst>
            </a:pPr>
            <a:r>
              <a:rPr lang="en-GB" sz="2800">
                <a:solidFill>
                  <a:srgbClr val="000000"/>
                </a:solidFill>
              </a:rPr>
              <a:t>Model problem</a:t>
            </a:r>
          </a:p>
        </p:txBody>
      </p:sp>
      <p:sp>
        <p:nvSpPr>
          <p:cNvPr id="16391" name="AutoShape 7"/>
          <p:cNvSpPr>
            <a:spLocks noChangeShapeType="1"/>
          </p:cNvSpPr>
          <p:nvPr/>
        </p:nvSpPr>
        <p:spPr bwMode="auto">
          <a:xfrm rot="5400000">
            <a:off x="5530057" y="4064793"/>
            <a:ext cx="2228850" cy="23813"/>
          </a:xfrm>
          <a:prstGeom prst="straightConnector1">
            <a:avLst/>
          </a:prstGeom>
          <a:noFill/>
          <a:ln w="9525">
            <a:solidFill>
              <a:srgbClr val="4F81BD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6392" name="AutoShape 8"/>
          <p:cNvSpPr>
            <a:spLocks noChangeShapeType="1"/>
          </p:cNvSpPr>
          <p:nvPr/>
        </p:nvSpPr>
        <p:spPr bwMode="auto">
          <a:xfrm rot="5400000">
            <a:off x="998538" y="4024312"/>
            <a:ext cx="2154238" cy="30163"/>
          </a:xfrm>
          <a:prstGeom prst="straightConnector1">
            <a:avLst/>
          </a:prstGeom>
          <a:noFill/>
          <a:ln w="9525">
            <a:solidFill>
              <a:srgbClr val="4F81BD"/>
            </a:solidFill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AU"/>
          </a:p>
        </p:txBody>
      </p:sp>
      <p:sp>
        <p:nvSpPr>
          <p:cNvPr id="16393" name="Rectangle 9"/>
          <p:cNvSpPr>
            <a:spLocks noChangeArrowheads="1"/>
          </p:cNvSpPr>
          <p:nvPr/>
        </p:nvSpPr>
        <p:spPr bwMode="auto">
          <a:xfrm>
            <a:off x="3913188" y="2379663"/>
            <a:ext cx="914400" cy="393700"/>
          </a:xfrm>
          <a:prstGeom prst="rect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>
            <a:spAutoFit/>
          </a:bodyPr>
          <a:lstStyle/>
          <a:p>
            <a:pPr>
              <a:tabLst>
                <a:tab pos="723900" algn="l"/>
              </a:tabLst>
            </a:pPr>
            <a:r>
              <a:rPr lang="en-GB">
                <a:solidFill>
                  <a:srgbClr val="000000"/>
                </a:solidFill>
              </a:rPr>
              <a:t>solving</a:t>
            </a:r>
          </a:p>
        </p:txBody>
      </p:sp>
      <p:sp>
        <p:nvSpPr>
          <p:cNvPr id="16394" name="Rectangle 10"/>
          <p:cNvSpPr>
            <a:spLocks noChangeArrowheads="1"/>
          </p:cNvSpPr>
          <p:nvPr/>
        </p:nvSpPr>
        <p:spPr bwMode="auto">
          <a:xfrm rot="5400000">
            <a:off x="1385094" y="3918744"/>
            <a:ext cx="1106488" cy="393700"/>
          </a:xfrm>
          <a:prstGeom prst="rect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tIns="91440">
            <a:spAutoFit/>
          </a:bodyPr>
          <a:lstStyle/>
          <a:p>
            <a:r>
              <a:rPr lang="en-GB">
                <a:solidFill>
                  <a:srgbClr val="000000"/>
                </a:solidFill>
              </a:rPr>
              <a:t>modeling</a:t>
            </a:r>
          </a:p>
        </p:txBody>
      </p:sp>
      <p:sp>
        <p:nvSpPr>
          <p:cNvPr id="16395" name="Rectangle 11"/>
          <p:cNvSpPr>
            <a:spLocks noChangeArrowheads="1"/>
          </p:cNvSpPr>
          <p:nvPr/>
        </p:nvSpPr>
        <p:spPr bwMode="auto">
          <a:xfrm rot="5400000">
            <a:off x="5739606" y="3944144"/>
            <a:ext cx="1368425" cy="363538"/>
          </a:xfrm>
          <a:prstGeom prst="rect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tIns="91440">
            <a:spAutoFit/>
          </a:bodyPr>
          <a:lstStyle/>
          <a:p>
            <a:r>
              <a:rPr lang="en-GB" sz="1600">
                <a:solidFill>
                  <a:srgbClr val="000000"/>
                </a:solidFill>
              </a:rPr>
              <a:t>interpretation</a:t>
            </a:r>
          </a:p>
        </p:txBody>
      </p:sp>
      <p:pic>
        <p:nvPicPr>
          <p:cNvPr id="2" name="BAE 423 Fluid Mechanics Audio (13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4065588" y="6203515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6331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7409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204788"/>
            <a:ext cx="8229600" cy="1282700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>Three interrelated phases</a:t>
            </a:r>
          </a:p>
        </p:txBody>
      </p:sp>
      <p:sp>
        <p:nvSpPr>
          <p:cNvPr id="17410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4000"/>
              <a:t>Modeling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4000"/>
              <a:t>Solving</a:t>
            </a:r>
          </a:p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4000"/>
              <a:t>Interpretation</a:t>
            </a:r>
          </a:p>
        </p:txBody>
      </p:sp>
      <p:pic>
        <p:nvPicPr>
          <p:cNvPr id="2" name="BAE 423 Fluid Mechanics Audio (14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156176" y="472514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2474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8433" name="Text Box 1"/>
          <p:cNvSpPr txBox="1">
            <a:spLocks noChangeArrowheads="1"/>
          </p:cNvSpPr>
          <p:nvPr/>
        </p:nvSpPr>
        <p:spPr bwMode="auto">
          <a:xfrm>
            <a:off x="457200" y="3048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r>
              <a:rPr lang="en-GB" sz="3600"/>
              <a:t>Calibration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200"/>
              <a:t>Adjusting the model by means of prototype measurements.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600"/>
              <a:t>Verification</a:t>
            </a:r>
          </a:p>
          <a:p>
            <a:pPr lvl="1" indent="0">
              <a:buSzPct val="75000"/>
              <a:buFont typeface="Symbol" charset="2"/>
              <a:buChar char=""/>
            </a:pPr>
            <a:r>
              <a:rPr lang="en-GB" sz="3200"/>
              <a:t>Hindcasting of another known situation without adjusting the model anymore.</a:t>
            </a:r>
          </a:p>
        </p:txBody>
      </p:sp>
      <p:pic>
        <p:nvPicPr>
          <p:cNvPr id="2" name="BAE 423 Fluid Mechanics Audio (15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940152" y="4725144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68608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19457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457200" y="204788"/>
            <a:ext cx="8229600" cy="1282700"/>
          </a:xfrm>
          <a:ln/>
        </p:spPr>
        <p:txBody>
          <a:bodyPr/>
          <a:lstStyle/>
          <a:p>
            <a: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</a:pPr>
            <a:r>
              <a:rPr lang="en-GB"/>
              <a:t>Principle of scaling</a:t>
            </a:r>
          </a:p>
        </p:txBody>
      </p:sp>
      <p:sp>
        <p:nvSpPr>
          <p:cNvPr id="19458" name="Text Box 2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buFont typeface="Wingdings" charset="2"/>
              <a:buChar char=""/>
            </a:pPr>
            <a:r>
              <a:rPr lang="en-GB" sz="3200"/>
              <a:t>The principle of the use of scale model consists of the possibility to reproduce the real problem(the “ prototype”) on a smaller scale in such a way that the phenomena in the scale model are similar in model and prototype.</a:t>
            </a:r>
          </a:p>
          <a:p>
            <a:pPr>
              <a:buFont typeface="+mj-lt" charset="0"/>
              <a:buAutoNum type="romanLcPeriod"/>
            </a:pPr>
            <a:r>
              <a:rPr lang="en-GB" sz="3200" i="1"/>
              <a:t>Geometric similarity</a:t>
            </a:r>
          </a:p>
          <a:p>
            <a:pPr>
              <a:buFont typeface="+mj-lt" charset="0"/>
              <a:buAutoNum type="romanLcPeriod"/>
            </a:pPr>
            <a:r>
              <a:rPr lang="en-GB" sz="3200" i="1"/>
              <a:t>Kinematic similarity</a:t>
            </a:r>
          </a:p>
          <a:p>
            <a:pPr>
              <a:buFont typeface="+mj-lt" charset="0"/>
              <a:buAutoNum type="romanLcPeriod"/>
            </a:pPr>
            <a:r>
              <a:rPr lang="en-GB" sz="3200" i="1"/>
              <a:t>Dynamic similarity etc.</a:t>
            </a:r>
          </a:p>
        </p:txBody>
      </p:sp>
      <p:pic>
        <p:nvPicPr>
          <p:cNvPr id="2" name="BAE 423 Fluid Mechanics Audio (16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6732240" y="5157192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77397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20481" name="Text Box 1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346075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buFont typeface="Wingdings" charset="2"/>
              <a:buChar char=""/>
            </a:pPr>
            <a:r>
              <a:rPr lang="en-GB" sz="3200" i="1"/>
              <a:t>The scale of a parameter is defined by the ratio between the Prototype value and the model value of this parameter.</a:t>
            </a:r>
          </a:p>
        </p:txBody>
      </p:sp>
      <p:pic>
        <p:nvPicPr>
          <p:cNvPr id="2" name="BAE 423 Fluid Mechanics Audio (17).mp3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652120" y="5013176"/>
            <a:ext cx="609600" cy="609600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" fill="hold">
                      <p:stCondLst>
                        <p:cond delay="0"/>
                      </p:stCondLst>
                      <p:childTnLst>
                        <p:par>
                          <p:cTn id="5" fill="hold">
                            <p:stCondLst>
                              <p:cond delay="0"/>
                            </p:stCondLst>
                            <p:childTnLst>
                              <p:par>
                                <p:cTn id="6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" dur="38656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audio>
              <p:cMediaNode vol="80000">
                <p:cTn id="8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"/>
                </p:tgtEl>
              </p:cMediaNode>
            </p:audio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3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r>
              <a:rPr lang="en-GB"/>
              <a:t>9/20/07</a:t>
            </a:r>
          </a:p>
        </p:txBody>
      </p:sp>
      <p:sp>
        <p:nvSpPr>
          <p:cNvPr id="21505" name="Text Box 1"/>
          <p:cNvSpPr txBox="1">
            <a:spLocks noChangeArrowheads="1"/>
          </p:cNvSpPr>
          <p:nvPr/>
        </p:nvSpPr>
        <p:spPr bwMode="auto">
          <a:xfrm>
            <a:off x="457200" y="1600200"/>
            <a:ext cx="8229600" cy="46640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tIns="91440"/>
          <a:lstStyle>
            <a:lvl1pPr marL="431800" indent="-323850"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1pPr>
            <a:lvl2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2pPr>
            <a:lvl3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3pPr>
            <a:lvl4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4pPr>
            <a:lvl5pPr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5pPr>
            <a:lvl6pPr marL="15367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6pPr>
            <a:lvl7pPr marL="19939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7pPr>
            <a:lvl8pPr marL="24511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8pPr>
            <a:lvl9pPr marL="2908300" indent="-215900" defTabSz="45720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45000"/>
              <a:buFont typeface="Wingdings" charset="2"/>
              <a:tabLst>
                <a:tab pos="723900" algn="l"/>
                <a:tab pos="1447800" algn="l"/>
                <a:tab pos="2171700" algn="l"/>
                <a:tab pos="2895600" algn="l"/>
                <a:tab pos="3619500" algn="l"/>
                <a:tab pos="4343400" algn="l"/>
                <a:tab pos="5067300" algn="l"/>
                <a:tab pos="5791200" algn="l"/>
                <a:tab pos="6515100" algn="l"/>
                <a:tab pos="7239000" algn="l"/>
                <a:tab pos="7962900" algn="l"/>
              </a:tabLst>
              <a:defRPr>
                <a:solidFill>
                  <a:srgbClr val="000000"/>
                </a:solidFill>
                <a:latin typeface="Arial" charset="0"/>
                <a:cs typeface="Arial" charset="0"/>
              </a:defRPr>
            </a:lvl9pPr>
          </a:lstStyle>
          <a:p>
            <a:pPr>
              <a:spcAft>
                <a:spcPts val="1425"/>
              </a:spcAft>
              <a:buFont typeface="Wingdings" charset="2"/>
              <a:buChar char=""/>
            </a:pPr>
            <a:endParaRPr lang="en-GB" sz="3200"/>
          </a:p>
          <a:p>
            <a:pPr algn="ctr">
              <a:buFont typeface="Wingdings" charset="2"/>
              <a:buChar char=""/>
            </a:pPr>
            <a:r>
              <a:rPr lang="en-GB" sz="5400" b="1">
                <a:solidFill>
                  <a:srgbClr val="4F81BD"/>
                </a:solidFill>
              </a:rPr>
              <a:t>THANK YOU FOR YOUR ATTENTION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 Theme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 Theme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45000"/>
          <a:buFont typeface="Wingdings" charset="2"/>
          <a:buNone/>
          <a:tabLst/>
          <a:defRPr kumimoji="0" lang="en-GB" sz="1800" b="0" i="0" u="none" strike="noStrike" cap="none" normalizeH="0" baseline="0" smtClean="0">
            <a:ln>
              <a:noFill/>
            </a:ln>
            <a:effectLst/>
            <a:latin typeface="Arial" charset="0"/>
            <a:cs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45000"/>
          <a:buFont typeface="Wingdings" charset="2"/>
          <a:buNone/>
          <a:tabLst/>
          <a:defRPr kumimoji="0" lang="en-GB" sz="1800" b="0" i="0" u="none" strike="noStrike" cap="none" normalizeH="0" baseline="0" smtClean="0">
            <a:ln>
              <a:noFill/>
            </a:ln>
            <a:effectLst/>
            <a:latin typeface="Arial" charset="0"/>
            <a:cs typeface="Arial" charset="0"/>
          </a:defRPr>
        </a:defPPr>
      </a:lstStyle>
    </a:lnDef>
  </a:objectDefaults>
  <a:extraClrSchemeLst>
    <a:extraClrScheme>
      <a:clrScheme name="Office Them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 Theme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 Theme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45000"/>
          <a:buFont typeface="Wingdings" charset="2"/>
          <a:buNone/>
          <a:tabLst/>
          <a:defRPr kumimoji="0" lang="en-GB" sz="1800" b="0" i="0" u="none" strike="noStrike" cap="none" normalizeH="0" baseline="0" smtClean="0">
            <a:ln>
              <a:noFill/>
            </a:ln>
            <a:effectLst/>
            <a:latin typeface="Arial" charset="0"/>
            <a:cs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1" fontAlgn="base" latinLnBrk="0" hangingPunct="0">
          <a:lnSpc>
            <a:spcPct val="93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45000"/>
          <a:buFont typeface="Wingdings" charset="2"/>
          <a:buNone/>
          <a:tabLst/>
          <a:defRPr kumimoji="0" lang="en-GB" sz="1800" b="0" i="0" u="none" strike="noStrike" cap="none" normalizeH="0" baseline="0" smtClean="0">
            <a:ln>
              <a:noFill/>
            </a:ln>
            <a:effectLst/>
            <a:latin typeface="Arial" charset="0"/>
            <a:cs typeface="Arial" charset="0"/>
          </a:defRPr>
        </a:defPPr>
      </a:lstStyle>
    </a:lnDef>
  </a:objectDefaults>
  <a:extraClrSchemeLst>
    <a:extraClrScheme>
      <a:clrScheme name="Office Them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327</Words>
  <Application>Microsoft Office PowerPoint</Application>
  <PresentationFormat>On-screen Show (4:3)</PresentationFormat>
  <Paragraphs>116</Paragraphs>
  <Slides>18</Slides>
  <Notes>18</Notes>
  <HiddenSlides>0</HiddenSlides>
  <MMClips>17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18</vt:i4>
      </vt:variant>
    </vt:vector>
  </HeadingPairs>
  <TitlesOfParts>
    <vt:vector size="20" baseType="lpstr">
      <vt:lpstr>Office Theme</vt:lpstr>
      <vt:lpstr>Office Theme</vt:lpstr>
      <vt:lpstr> CE- 04016 Hydraulic Engineering  &amp; its Application  (Second Semester) </vt:lpstr>
      <vt:lpstr>PowerPoint Presentation</vt:lpstr>
      <vt:lpstr>PowerPoint Presentation</vt:lpstr>
      <vt:lpstr>Methods of Application of water </vt:lpstr>
      <vt:lpstr>Surface irrigation methods </vt:lpstr>
      <vt:lpstr>Waterlogging, Drainage, Land Reclamation and Irrigation Management </vt:lpstr>
      <vt:lpstr>PowerPoint Presentation</vt:lpstr>
      <vt:lpstr>PowerPoint Presentation</vt:lpstr>
      <vt:lpstr>PowerPoint Presentation</vt:lpstr>
      <vt:lpstr>Methods of water surface profile computation</vt:lpstr>
      <vt:lpstr>PowerPoint Presentation</vt:lpstr>
      <vt:lpstr>PowerPoint Presentation</vt:lpstr>
      <vt:lpstr>Flow Chart for Modeling </vt:lpstr>
      <vt:lpstr>Three interrelated phases</vt:lpstr>
      <vt:lpstr>PowerPoint Presentation</vt:lpstr>
      <vt:lpstr>Principle of scaling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CE- 04016 Hydraulic Engineering  &amp; its Application  (Second Semester) </dc:title>
  <dc:creator>ukyawnaing</dc:creator>
  <cp:lastModifiedBy>ukyawnaing</cp:lastModifiedBy>
  <cp:revision>3</cp:revision>
  <dcterms:modified xsi:type="dcterms:W3CDTF">2014-02-27T10:03:08Z</dcterms:modified>
</cp:coreProperties>
</file>