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8"/>
  </p:notesMasterIdLst>
  <p:sldIdLst>
    <p:sldId id="275" r:id="rId3"/>
    <p:sldId id="278" r:id="rId4"/>
    <p:sldId id="287" r:id="rId5"/>
    <p:sldId id="288" r:id="rId6"/>
    <p:sldId id="289" r:id="rId7"/>
    <p:sldId id="290" r:id="rId8"/>
    <p:sldId id="292" r:id="rId9"/>
    <p:sldId id="293" r:id="rId10"/>
    <p:sldId id="291" r:id="rId11"/>
    <p:sldId id="294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599" autoAdjust="0"/>
  </p:normalViewPr>
  <p:slideViewPr>
    <p:cSldViewPr>
      <p:cViewPr>
        <p:scale>
          <a:sx n="77" d="100"/>
          <a:sy n="77" d="100"/>
        </p:scale>
        <p:origin x="-136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2FD576-70A0-4BB8-9924-80FD9D653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9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0" y="6400800"/>
            <a:ext cx="2057400" cy="457200"/>
          </a:xfrm>
        </p:spPr>
        <p:txBody>
          <a:bodyPr/>
          <a:lstStyle>
            <a:lvl1pPr>
              <a:defRPr i="1"/>
            </a:lvl1pPr>
          </a:lstStyle>
          <a:p>
            <a:fld id="{08FB679C-4A9B-4AF8-8283-922111804C30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051050" y="6400800"/>
            <a:ext cx="54737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9237E-A439-4312-86DC-EA7EC1040898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17647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16E60-0F24-496A-9A20-4F5468A8855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215893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768C1-5767-4EDF-9242-8875B86DE705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FDAC6-3E74-4078-AD6B-CA6EFEDE8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04F90-4BAD-46F3-B7A0-1D035DB410D1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CE3F6-0E0E-4B2A-BAB8-B9BB70C57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EFA5-4C0C-43B5-8391-9668C121BBD1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D042-D08D-49CB-ADC2-681C2DF88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9CEF1-0884-495C-8F76-C628B4CC45A7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E8B-8177-4C68-A840-26D83CF06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F60C9-E9B5-4C04-B382-1E94109FACA3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9D78C-3C8C-41DA-A2D8-EADF11E09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72987-89CA-4689-A775-190C895ECE2C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549DB-5A89-43C6-A19E-FDD69B8CA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7EA283-5298-47B1-9C88-92C3F5BDAB77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FBB13-99CF-404C-B627-FF5D02303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9E0F0-3DA2-40EE-AEFD-5BD7AA379BFF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43456-FC7A-4E4F-BDA6-86A1A3062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BF7F7-1BAB-497D-B2D6-3D6C5CC66D7E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17353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F9E99-57B2-40FC-8320-91B250C6D9C3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7B194-A351-4080-8C00-693EF2309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4A90C-0137-4742-9EC1-3CD026B17AE5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CC560-7BDB-43BE-842C-16D32238F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97B1C-356D-463F-8929-F32B1E1A92F4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CA2D-CA0C-42A9-945B-5E4B23F03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2611B-CC35-464C-9E8B-A1D2FA7A5CF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400040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CF147-6443-47B8-8CCA-AB78D90D53C2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191721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021A9-84CB-4443-A6EA-32B73C1F6D99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41921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D94EF-A482-42A2-ABBD-FAAEE03344D3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49164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CCF79-971C-42C3-8880-D1A73DBE999D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26731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FE964-5B78-4613-A57F-17C46EA50622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133694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11155-1E61-4910-A3A3-00F5B71D365C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57311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1275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fld id="{1954912A-E713-47B0-8E84-4665997D9C63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400800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4008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i="1">
                <a:latin typeface="+mj-lt"/>
              </a:defRPr>
            </a:lvl1pPr>
          </a:lstStyle>
          <a:p>
            <a:r>
              <a:rPr lang="en-US"/>
              <a:t>YTU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61F5306-1E52-4378-ADDB-F94C3D40FCC8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021C30-1406-43BF-95B0-818A7FF48A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0.mp3"/><Relationship Id="rId7" Type="http://schemas.openxmlformats.org/officeDocument/2006/relationships/image" Target="../media/image3.wmf"/><Relationship Id="rId2" Type="http://schemas.microsoft.com/office/2007/relationships/media" Target="../media/media10.mp3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1.mp3"/><Relationship Id="rId7" Type="http://schemas.openxmlformats.org/officeDocument/2006/relationships/image" Target="../media/image4.wmf"/><Relationship Id="rId2" Type="http://schemas.microsoft.com/office/2007/relationships/media" Target="../media/media11.mp3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2.mp3"/><Relationship Id="rId7" Type="http://schemas.openxmlformats.org/officeDocument/2006/relationships/image" Target="../media/image5.wmf"/><Relationship Id="rId2" Type="http://schemas.microsoft.com/office/2007/relationships/media" Target="../media/media12.mp3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3.mp3"/><Relationship Id="rId7" Type="http://schemas.openxmlformats.org/officeDocument/2006/relationships/image" Target="../media/image6.wmf"/><Relationship Id="rId2" Type="http://schemas.microsoft.com/office/2007/relationships/media" Target="../media/media13.mp3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4.mp3"/><Relationship Id="rId7" Type="http://schemas.openxmlformats.org/officeDocument/2006/relationships/image" Target="../media/image7.wmf"/><Relationship Id="rId2" Type="http://schemas.microsoft.com/office/2007/relationships/media" Target="../media/media14.mp3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5.mp3"/><Relationship Id="rId7" Type="http://schemas.openxmlformats.org/officeDocument/2006/relationships/image" Target="../media/image8.wmf"/><Relationship Id="rId2" Type="http://schemas.microsoft.com/office/2007/relationships/media" Target="../media/media15.mp3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2" Type="http://schemas.microsoft.com/office/2007/relationships/media" Target="../media/media8.mp3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9.mp3"/><Relationship Id="rId7" Type="http://schemas.openxmlformats.org/officeDocument/2006/relationships/image" Target="../media/image2.wmf"/><Relationship Id="rId2" Type="http://schemas.microsoft.com/office/2007/relationships/media" Target="../media/media9.mp3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D1FE-BCA9-471C-8BE8-98D72CEA8519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Course Contents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Culverts</a:t>
            </a:r>
          </a:p>
          <a:p>
            <a:r>
              <a:rPr lang="de-DE"/>
              <a:t>Bridges</a:t>
            </a:r>
          </a:p>
          <a:p>
            <a:r>
              <a:rPr lang="de-DE"/>
              <a:t>Buildings</a:t>
            </a:r>
          </a:p>
          <a:p>
            <a:pPr>
              <a:buFont typeface="Wingdings" pitchFamily="2" charset="2"/>
              <a:buNone/>
            </a:pPr>
            <a:endParaRPr lang="de-DE"/>
          </a:p>
        </p:txBody>
      </p:sp>
      <p:pic>
        <p:nvPicPr>
          <p:cNvPr id="2" name="BAE 421 Building Construction Engineering 2 Audio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221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7EE5-F655-4D46-A35F-40F7467CD921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101380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0" y="1633538"/>
          <a:ext cx="9144000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3538"/>
                        <a:ext cx="9144000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3872-55AD-49DF-912D-197710CF38A2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102404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633538"/>
          <a:ext cx="9144000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3538"/>
                        <a:ext cx="9144000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2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2360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ED9A-B2D1-43E0-A89B-5EA3BBFB671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10342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3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14488"/>
          <a:ext cx="9144000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4488"/>
                        <a:ext cx="9144000" cy="46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3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344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788A-7D6D-4077-969A-F0302EA4B8CD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105475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07950" y="1819275"/>
          <a:ext cx="91440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19275"/>
                        <a:ext cx="91440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4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48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D32-F400-47AC-B79B-B583952E4425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10649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6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922463"/>
          <a:ext cx="8642350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22463"/>
                        <a:ext cx="8642350" cy="43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48264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74A8-42CE-4DDE-9ACA-00E4BD4792AC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10752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313" y="1905000"/>
          <a:ext cx="8715375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05000"/>
                        <a:ext cx="8715375" cy="44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6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0232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4E92-8847-4E40-B41C-B4595F58EBD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Culverts &amp; Bridges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Pipe culvert</a:t>
            </a:r>
          </a:p>
          <a:p>
            <a:r>
              <a:rPr lang="de-DE"/>
              <a:t>Box culvert</a:t>
            </a:r>
          </a:p>
          <a:p>
            <a:r>
              <a:rPr lang="de-DE"/>
              <a:t>Slab culvert</a:t>
            </a:r>
          </a:p>
          <a:p>
            <a:r>
              <a:rPr lang="de-DE"/>
              <a:t>Deck and girder bridge</a:t>
            </a:r>
          </a:p>
          <a:p>
            <a:endParaRPr lang="en-US"/>
          </a:p>
        </p:txBody>
      </p:sp>
      <p:pic>
        <p:nvPicPr>
          <p:cNvPr id="2" name="BAE 421 Building Construction Engineering 2 Audio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42930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8892-AE47-4EBC-BD7B-283B72ED16C5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Culverts &amp; Bridges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Half top plan</a:t>
            </a:r>
          </a:p>
          <a:p>
            <a:r>
              <a:rPr lang="de-DE"/>
              <a:t>Half bottom plan</a:t>
            </a:r>
          </a:p>
          <a:p>
            <a:r>
              <a:rPr lang="de-DE"/>
              <a:t>Cross section</a:t>
            </a:r>
          </a:p>
          <a:p>
            <a:r>
              <a:rPr lang="de-DE"/>
              <a:t>Longitudinal section</a:t>
            </a:r>
          </a:p>
          <a:p>
            <a:r>
              <a:rPr lang="de-DE"/>
              <a:t>Elevation</a:t>
            </a:r>
          </a:p>
          <a:p>
            <a:endParaRPr lang="en-US"/>
          </a:p>
        </p:txBody>
      </p:sp>
      <p:pic>
        <p:nvPicPr>
          <p:cNvPr id="2" name="BAE 421 Building Construction Engineering 2 Audio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0050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9821-5F58-4735-B82D-E72FD8805DF4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Brick masonry</a:t>
            </a:r>
          </a:p>
          <a:p>
            <a:r>
              <a:rPr lang="de-DE"/>
              <a:t>Timber</a:t>
            </a:r>
          </a:p>
          <a:p>
            <a:r>
              <a:rPr lang="de-DE"/>
              <a:t>Brick-nogging</a:t>
            </a:r>
          </a:p>
          <a:p>
            <a:r>
              <a:rPr lang="de-DE"/>
              <a:t>Steel</a:t>
            </a:r>
          </a:p>
          <a:p>
            <a:r>
              <a:rPr lang="de-DE"/>
              <a:t>Reinforced concrete</a:t>
            </a:r>
          </a:p>
          <a:p>
            <a:endParaRPr lang="en-US"/>
          </a:p>
        </p:txBody>
      </p:sp>
      <p:pic>
        <p:nvPicPr>
          <p:cNvPr id="2" name="BAE 421 Building Construction Engineering 2 Audio (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A6C1-E32E-41E2-BE0A-707C0DC08622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Floor plans</a:t>
            </a:r>
          </a:p>
          <a:p>
            <a:r>
              <a:rPr lang="de-DE"/>
              <a:t>Foundation plan</a:t>
            </a:r>
          </a:p>
          <a:p>
            <a:r>
              <a:rPr lang="de-DE"/>
              <a:t>Cross section</a:t>
            </a:r>
          </a:p>
          <a:p>
            <a:r>
              <a:rPr lang="de-DE"/>
              <a:t>Front elevation</a:t>
            </a:r>
          </a:p>
          <a:p>
            <a:r>
              <a:rPr lang="de-DE"/>
              <a:t>Back elevation</a:t>
            </a:r>
          </a:p>
          <a:p>
            <a:r>
              <a:rPr lang="de-DE"/>
              <a:t>Left side elevation</a:t>
            </a:r>
          </a:p>
          <a:p>
            <a:r>
              <a:rPr lang="de-DE"/>
              <a:t>Right elevation</a:t>
            </a:r>
            <a:endParaRPr lang="en-US"/>
          </a:p>
        </p:txBody>
      </p:sp>
      <p:pic>
        <p:nvPicPr>
          <p:cNvPr id="2" name="BAE 421 Building Construction Engineering 2 Audio (6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39330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0DEA-8177-471A-9439-89C5E356F594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Line plan</a:t>
            </a:r>
          </a:p>
          <a:p>
            <a:r>
              <a:rPr lang="de-DE">
                <a:solidFill>
                  <a:srgbClr val="FF0000"/>
                </a:solidFill>
              </a:rPr>
              <a:t>Specifications</a:t>
            </a:r>
          </a:p>
          <a:p>
            <a:r>
              <a:rPr lang="de-DE">
                <a:solidFill>
                  <a:srgbClr val="FF0000"/>
                </a:solidFill>
              </a:rPr>
              <a:t>Required drawings</a:t>
            </a:r>
          </a:p>
          <a:p>
            <a:r>
              <a:rPr lang="de-DE">
                <a:solidFill>
                  <a:srgbClr val="FF0000"/>
                </a:solidFill>
              </a:rPr>
              <a:t>Total dimensions</a:t>
            </a:r>
          </a:p>
          <a:p>
            <a:r>
              <a:rPr lang="de-DE">
                <a:solidFill>
                  <a:srgbClr val="FF0000"/>
                </a:solidFill>
              </a:rPr>
              <a:t>Scale</a:t>
            </a:r>
          </a:p>
          <a:p>
            <a:r>
              <a:rPr lang="de-DE">
                <a:solidFill>
                  <a:srgbClr val="FF0000"/>
                </a:solidFill>
              </a:rPr>
              <a:t>Drawing space</a:t>
            </a:r>
          </a:p>
          <a:p>
            <a:r>
              <a:rPr lang="de-DE">
                <a:solidFill>
                  <a:srgbClr val="FF0000"/>
                </a:solidFill>
              </a:rPr>
              <a:t>Time</a:t>
            </a:r>
          </a:p>
          <a:p>
            <a:endParaRPr lang="en-US"/>
          </a:p>
        </p:txBody>
      </p:sp>
      <p:graphicFrame>
        <p:nvGraphicFramePr>
          <p:cNvPr id="9523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7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8A3F-18E9-4709-847A-A7158DAF5850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Complete &amp; correct drawing</a:t>
            </a:r>
          </a:p>
          <a:p>
            <a:r>
              <a:rPr lang="de-DE"/>
              <a:t>Dimensions</a:t>
            </a:r>
          </a:p>
          <a:p>
            <a:r>
              <a:rPr lang="de-DE"/>
              <a:t>Lettering</a:t>
            </a:r>
          </a:p>
          <a:p>
            <a:r>
              <a:rPr lang="de-DE"/>
              <a:t>Symbols</a:t>
            </a:r>
          </a:p>
          <a:p>
            <a:r>
              <a:rPr lang="de-DE"/>
              <a:t>Neatness</a:t>
            </a:r>
          </a:p>
          <a:p>
            <a:r>
              <a:rPr lang="de-DE">
                <a:solidFill>
                  <a:srgbClr val="FF0000"/>
                </a:solidFill>
              </a:rPr>
              <a:t>Construction lines</a:t>
            </a:r>
          </a:p>
          <a:p>
            <a:endParaRPr lang="de-DE"/>
          </a:p>
          <a:p>
            <a:endParaRPr lang="en-US"/>
          </a:p>
        </p:txBody>
      </p:sp>
      <p:graphicFrame>
        <p:nvGraphicFramePr>
          <p:cNvPr id="993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8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3356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C71-530E-424F-AD93-EE8C1764A8E6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endParaRPr lang="en-US"/>
          </a:p>
        </p:txBody>
      </p:sp>
      <p:graphicFrame>
        <p:nvGraphicFramePr>
          <p:cNvPr id="10035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9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C49-A85A-4628-AF4E-D495730BDED8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Buildings</a:t>
            </a:r>
            <a:endParaRPr lang="en-US"/>
          </a:p>
        </p:txBody>
      </p:sp>
      <p:graphicFrame>
        <p:nvGraphicFramePr>
          <p:cNvPr id="97284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0" y="1633538"/>
          <a:ext cx="9144000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AutoCAD Drawing" r:id="rId6" imgW="8972640" imgH="4533840" progId="AutoCAD.Drawing.17">
                  <p:embed/>
                </p:oleObj>
              </mc:Choice>
              <mc:Fallback>
                <p:oleObj name="AutoCAD Drawing" r:id="rId6" imgW="8972640" imgH="4533840" progId="AutoCAD.Drawing.1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3538"/>
                        <a:ext cx="9144000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1 Building Construction Engineering 2 Audio (10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urse Contents&amp;quot;&quot;/&gt;&lt;property id=&quot;20307&quot; value=&quot;275&quot;/&gt;&lt;/object&gt;&lt;object type=&quot;3&quot; unique_id=&quot;10005&quot;&gt;&lt;property id=&quot;20148&quot; value=&quot;5&quot;/&gt;&lt;property id=&quot;20300&quot; value=&quot;Slide 2 - &amp;quot;Culverts &amp;amp; Bridges&amp;quot;&quot;/&gt;&lt;property id=&quot;20307&quot; value=&quot;278&quot;/&gt;&lt;/object&gt;&lt;object type=&quot;3&quot; unique_id=&quot;10006&quot;&gt;&lt;property id=&quot;20148&quot; value=&quot;5&quot;/&gt;&lt;property id=&quot;20300&quot; value=&quot;Slide 3 - &amp;quot;Culverts &amp;amp; Bridges&amp;quot;&quot;/&gt;&lt;property id=&quot;20307&quot; value=&quot;287&quot;/&gt;&lt;/object&gt;&lt;object type=&quot;3&quot; unique_id=&quot;10007&quot;&gt;&lt;property id=&quot;20148&quot; value=&quot;5&quot;/&gt;&lt;property id=&quot;20300&quot; value=&quot;Slide 4 - &amp;quot;Buildings&amp;quot;&quot;/&gt;&lt;property id=&quot;20307&quot; value=&quot;288&quot;/&gt;&lt;/object&gt;&lt;object type=&quot;3&quot; unique_id=&quot;10008&quot;&gt;&lt;property id=&quot;20148&quot; value=&quot;5&quot;/&gt;&lt;property id=&quot;20300&quot; value=&quot;Slide 5 - &amp;quot;Buildings&amp;quot;&quot;/&gt;&lt;property id=&quot;20307&quot; value=&quot;289&quot;/&gt;&lt;/object&gt;&lt;object type=&quot;3&quot; unique_id=&quot;10009&quot;&gt;&lt;property id=&quot;20148&quot; value=&quot;5&quot;/&gt;&lt;property id=&quot;20300&quot; value=&quot;Slide 6 - &amp;quot;Buildings&amp;quot;&quot;/&gt;&lt;property id=&quot;20307&quot; value=&quot;290&quot;/&gt;&lt;/object&gt;&lt;object type=&quot;3&quot; unique_id=&quot;10010&quot;&gt;&lt;property id=&quot;20148&quot; value=&quot;5&quot;/&gt;&lt;property id=&quot;20300&quot; value=&quot;Slide 7 - &amp;quot;Buildings&amp;quot;&quot;/&gt;&lt;property id=&quot;20307&quot; value=&quot;292&quot;/&gt;&lt;/object&gt;&lt;object type=&quot;3&quot; unique_id=&quot;10011&quot;&gt;&lt;property id=&quot;20148&quot; value=&quot;5&quot;/&gt;&lt;property id=&quot;20300&quot; value=&quot;Slide 8 - &amp;quot;Buildings&amp;quot;&quot;/&gt;&lt;property id=&quot;20307&quot; value=&quot;293&quot;/&gt;&lt;/object&gt;&lt;object type=&quot;3&quot; unique_id=&quot;10012&quot;&gt;&lt;property id=&quot;20148&quot; value=&quot;5&quot;/&gt;&lt;property id=&quot;20300&quot; value=&quot;Slide 9 - &amp;quot;Buildings&amp;quot;&quot;/&gt;&lt;property id=&quot;20307&quot; value=&quot;291&quot;/&gt;&lt;/object&gt;&lt;object type=&quot;3&quot; unique_id=&quot;10013&quot;&gt;&lt;property id=&quot;20148&quot; value=&quot;5&quot;/&gt;&lt;property id=&quot;20300&quot; value=&quot;Slide 10 - &amp;quot;Buildings&amp;quot;&quot;/&gt;&lt;property id=&quot;20307&quot; value=&quot;294&quot;/&gt;&lt;/object&gt;&lt;object type=&quot;3&quot; unique_id=&quot;10014&quot;&gt;&lt;property id=&quot;20148&quot; value=&quot;5&quot;/&gt;&lt;property id=&quot;20300&quot; value=&quot;Slide 11 - &amp;quot;Buildings&amp;quot;&quot;/&gt;&lt;property id=&quot;20307&quot; value=&quot;295&quot;/&gt;&lt;/object&gt;&lt;object type=&quot;3&quot; unique_id=&quot;10015&quot;&gt;&lt;property id=&quot;20148&quot; value=&quot;5&quot;/&gt;&lt;property id=&quot;20300&quot; value=&quot;Slide 12 - &amp;quot;Buildings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Buildings&amp;quot;&quot;/&gt;&lt;property id=&quot;20307&quot; value=&quot;297&quot;/&gt;&lt;/object&gt;&lt;object type=&quot;3&quot; unique_id=&quot;10017&quot;&gt;&lt;property id=&quot;20148&quot; value=&quot;5&quot;/&gt;&lt;property id=&quot;20300&quot; value=&quot;Slide 14 - &amp;quot;Buildings&amp;quot;&quot;/&gt;&lt;property id=&quot;20307&quot; value=&quot;298&quot;/&gt;&lt;/object&gt;&lt;object type=&quot;3&quot; unique_id=&quot;10018&quot;&gt;&lt;property id=&quot;20148&quot; value=&quot;5&quot;/&gt;&lt;property id=&quot;20300&quot; value=&quot;Slide 15 - &amp;quot;Buildings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932</TotalTime>
  <Words>117</Words>
  <Application>Microsoft Office PowerPoint</Application>
  <PresentationFormat>On-screen Show (4:3)</PresentationFormat>
  <Paragraphs>82</Paragraphs>
  <Slides>15</Slides>
  <Notes>0</Notes>
  <HiddenSlides>0</HiddenSlides>
  <MMClips>15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Studio</vt:lpstr>
      <vt:lpstr>Custom Design</vt:lpstr>
      <vt:lpstr>AutoCAD Drawing</vt:lpstr>
      <vt:lpstr>Course Contents</vt:lpstr>
      <vt:lpstr>Culverts &amp; Bridges</vt:lpstr>
      <vt:lpstr>Culverts &amp; Bridges</vt:lpstr>
      <vt:lpstr>Buildings</vt:lpstr>
      <vt:lpstr>Buildings</vt:lpstr>
      <vt:lpstr>Buildings</vt:lpstr>
      <vt:lpstr>Buildings</vt:lpstr>
      <vt:lpstr>Buildings</vt:lpstr>
      <vt:lpstr>Buildings</vt:lpstr>
      <vt:lpstr>Buildings</vt:lpstr>
      <vt:lpstr>Buildings</vt:lpstr>
      <vt:lpstr>Buildings</vt:lpstr>
      <vt:lpstr>Buildings</vt:lpstr>
      <vt:lpstr>Buildings</vt:lpstr>
      <vt:lpstr>Buildings</vt:lpstr>
    </vt:vector>
  </TitlesOfParts>
  <Company>H&amp;T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NMKyaw</dc:creator>
  <cp:lastModifiedBy>Administrator</cp:lastModifiedBy>
  <cp:revision>247</cp:revision>
  <dcterms:created xsi:type="dcterms:W3CDTF">2006-09-29T15:04:51Z</dcterms:created>
  <dcterms:modified xsi:type="dcterms:W3CDTF">2014-05-14T07:51:00Z</dcterms:modified>
</cp:coreProperties>
</file>