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1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08927-31A1-4A34-88D5-FCF00642DBD6}" type="datetimeFigureOut">
              <a:rPr lang="en-AU" smtClean="0"/>
              <a:t>15/03/2013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4D12E-AABF-416B-B8A1-28A6E00313C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ds0929\Documents\St%20Clements%20+%20Highlight%20Notes\B%20App%20Eng%20Power%20Points\BAE403\BAE403%20Wk%203\001_A_015_U%20Kyaw%20Naing.mp3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P11805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pic>
        <p:nvPicPr>
          <p:cNvPr id="5" name="001_A_015_U Kyaw Na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2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ds0929</dc:creator>
  <cp:lastModifiedBy>ds0929</cp:lastModifiedBy>
  <cp:revision>1</cp:revision>
  <dcterms:created xsi:type="dcterms:W3CDTF">2013-03-15T06:22:43Z</dcterms:created>
  <dcterms:modified xsi:type="dcterms:W3CDTF">2013-03-15T06:26:56Z</dcterms:modified>
</cp:coreProperties>
</file>