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11A11-9691-49F2-87A6-C9277A932337}" type="datetimeFigureOut">
              <a:rPr lang="en-US" smtClean="0"/>
              <a:pPr/>
              <a:t>8/19/2010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FEC8-D0C8-4844-AEE6-54DD2ADAE4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arvest" TargetMode="External"/><Relationship Id="rId7" Type="http://schemas.openxmlformats.org/officeDocument/2006/relationships/hyperlink" Target="http://en.wikipedia.org/wiki/Nutrition" TargetMode="External"/><Relationship Id="rId2" Type="http://schemas.openxmlformats.org/officeDocument/2006/relationships/hyperlink" Target="http://en.wikipedia.org/wiki/Foo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ife_science" TargetMode="External"/><Relationship Id="rId5" Type="http://schemas.openxmlformats.org/officeDocument/2006/relationships/hyperlink" Target="http://en.wikipedia.org/wiki/Cooking" TargetMode="External"/><Relationship Id="rId4" Type="http://schemas.openxmlformats.org/officeDocument/2006/relationships/hyperlink" Target="http://en.wikipedia.org/wiki/Slaughter_(livestock)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8001000" cy="2609850"/>
          </a:xfrm>
        </p:spPr>
        <p:txBody>
          <a:bodyPr>
            <a:normAutofit/>
          </a:bodyPr>
          <a:lstStyle/>
          <a:p>
            <a:r>
              <a:rPr lang="en-US" dirty="0" smtClean="0"/>
              <a:t>Human Needs </a:t>
            </a:r>
            <a:br>
              <a:rPr lang="en-US" dirty="0" smtClean="0"/>
            </a:br>
            <a:r>
              <a:rPr lang="en-US" dirty="0" smtClean="0"/>
              <a:t>&amp; </a:t>
            </a:r>
            <a:br>
              <a:rPr lang="en-US" dirty="0" smtClean="0"/>
            </a:br>
            <a:r>
              <a:rPr lang="en-US" dirty="0" smtClean="0"/>
              <a:t>Food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Program Files\Microsoft Office\MEDIA\CAGCAT10\j02333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352800"/>
            <a:ext cx="3048000" cy="3105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</a:t>
            </a:r>
            <a:br>
              <a:rPr lang="en-US" dirty="0" smtClean="0"/>
            </a:br>
            <a:r>
              <a:rPr lang="en-US" dirty="0" smtClean="0"/>
              <a:t> Production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Farming</a:t>
            </a:r>
            <a:r>
              <a:rPr lang="en-US" dirty="0" smtClean="0"/>
              <a:t>- raising grains, cotton, animal feeds such as hay, vegetable production, fruit production</a:t>
            </a:r>
          </a:p>
          <a:p>
            <a:r>
              <a:rPr lang="en-US" b="1" dirty="0" smtClean="0"/>
              <a:t>Livestock Production- </a:t>
            </a:r>
            <a:r>
              <a:rPr lang="en-US" dirty="0" smtClean="0"/>
              <a:t>raising pigs, sheep, cattle, chickens, horses and even fish for food or for work purposes</a:t>
            </a:r>
          </a:p>
          <a:p>
            <a:r>
              <a:rPr lang="en-US" b="1" dirty="0" smtClean="0"/>
              <a:t>Forestry</a:t>
            </a:r>
            <a:r>
              <a:rPr lang="en-US" dirty="0" smtClean="0"/>
              <a:t>- raising trees for use as building materials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Agriculture			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		Make Life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Brainstorm five ways your life is better because of Agriculture!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Food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Fiber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Shelter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Landscape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Natural Resources- fuel, forests, fish, wildlife</a:t>
            </a:r>
          </a:p>
          <a:p>
            <a:pPr lvl="1">
              <a:buBlip>
                <a:blip r:embed="rId2"/>
              </a:buBlip>
            </a:pPr>
            <a:r>
              <a:rPr lang="en-US" dirty="0" smtClean="0"/>
              <a:t>Recreation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the Consumer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Consumer</a:t>
            </a:r>
            <a:r>
              <a:rPr lang="en-US" dirty="0" smtClean="0"/>
              <a:t>- a person who buys foods or services</a:t>
            </a:r>
          </a:p>
          <a:p>
            <a:pPr lvl="1"/>
            <a:r>
              <a:rPr lang="en-US" dirty="0" smtClean="0"/>
              <a:t>Determine </a:t>
            </a:r>
            <a:r>
              <a:rPr lang="en-US" b="1" dirty="0" smtClean="0"/>
              <a:t>demand </a:t>
            </a:r>
            <a:r>
              <a:rPr lang="en-US" dirty="0" smtClean="0"/>
              <a:t>– the desire and ability to buy a good or service</a:t>
            </a:r>
          </a:p>
          <a:p>
            <a:pPr lvl="1"/>
            <a:r>
              <a:rPr lang="en-US" dirty="0" smtClean="0"/>
              <a:t>Develop </a:t>
            </a:r>
            <a:r>
              <a:rPr lang="en-US" b="1" dirty="0" smtClean="0"/>
              <a:t>customs – </a:t>
            </a:r>
            <a:r>
              <a:rPr lang="en-US" dirty="0" smtClean="0"/>
              <a:t>established ways of doing things</a:t>
            </a:r>
          </a:p>
          <a:p>
            <a:pPr lvl="1"/>
            <a:r>
              <a:rPr lang="en-US" smtClean="0"/>
              <a:t>Establish a </a:t>
            </a:r>
            <a:r>
              <a:rPr lang="en-US" b="1" smtClean="0"/>
              <a:t>Standard </a:t>
            </a:r>
            <a:r>
              <a:rPr lang="en-US" b="1" dirty="0" smtClean="0"/>
              <a:t>of Living- </a:t>
            </a:r>
            <a:r>
              <a:rPr lang="en-US" dirty="0" smtClean="0"/>
              <a:t>the level of choice of goods and services a consumer can make based on their income or what they can afford</a:t>
            </a:r>
            <a:endParaRPr lang="en-U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would you be without Agriculture?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What are your three basic needs?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Food, Fiber &amp; Shelter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Name four major developments that affected food production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Domestication, Agriculture, Agriscience &amp; Technology, Industry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What are three major areas of the agricultural industry?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Supplies &amp; Services, Production Agriculture, Marketing &amp;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Why is Agriculture important?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Food, clothing, fuel, recreation, shelter, etc.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How do you the consumer affect agriculture?</a:t>
            </a:r>
          </a:p>
          <a:p>
            <a:pPr marL="971550" lvl="1" indent="-514350">
              <a:buFont typeface="Wingdings" pitchFamily="2" charset="2"/>
              <a:buChar char="§"/>
            </a:pPr>
            <a:r>
              <a:rPr lang="en-US" dirty="0" smtClean="0"/>
              <a:t>By determining demand, developing customs and maintaining a standard of living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Food Science?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study concerned with all technical aspects of </a:t>
            </a:r>
            <a:r>
              <a:rPr lang="en-US" dirty="0" smtClean="0">
                <a:hlinkClick r:id="rId2" action="ppaction://hlinkfile" tooltip="Food"/>
              </a:rPr>
              <a:t>food</a:t>
            </a:r>
            <a:r>
              <a:rPr lang="en-US" dirty="0" smtClean="0"/>
              <a:t>, beginning with </a:t>
            </a:r>
            <a:r>
              <a:rPr lang="en-US" dirty="0" smtClean="0">
                <a:hlinkClick r:id="rId3" action="ppaction://hlinkfile" tooltip="Harvest"/>
              </a:rPr>
              <a:t>harvesting</a:t>
            </a:r>
            <a:r>
              <a:rPr lang="en-US" dirty="0" smtClean="0"/>
              <a:t> or </a:t>
            </a:r>
            <a:r>
              <a:rPr lang="en-US" dirty="0" smtClean="0">
                <a:hlinkClick r:id="rId4" action="ppaction://hlinkfile" tooltip="Slaughter (livestock)"/>
              </a:rPr>
              <a:t>slaughtering</a:t>
            </a:r>
            <a:r>
              <a:rPr lang="en-US" dirty="0" smtClean="0"/>
              <a:t>, and ending with its </a:t>
            </a:r>
            <a:r>
              <a:rPr lang="en-US" dirty="0" smtClean="0">
                <a:hlinkClick r:id="rId5" action="ppaction://hlinkfile" tooltip="Cooking"/>
              </a:rPr>
              <a:t>cooking</a:t>
            </a:r>
            <a:r>
              <a:rPr lang="en-US" dirty="0" smtClean="0"/>
              <a:t> and consumption. It is considered one of the </a:t>
            </a:r>
            <a:r>
              <a:rPr lang="en-US" dirty="0" smtClean="0">
                <a:hlinkClick r:id="rId6" action="ppaction://hlinkfile" tooltip="Life science"/>
              </a:rPr>
              <a:t>life sciences</a:t>
            </a:r>
            <a:r>
              <a:rPr lang="en-US" dirty="0" smtClean="0"/>
              <a:t>, and is usually considered distinct from the field of </a:t>
            </a:r>
            <a:r>
              <a:rPr lang="en-US" dirty="0" smtClean="0">
                <a:hlinkClick r:id="rId7" action="ppaction://hlinkfile" tooltip="Nutrition"/>
              </a:rPr>
              <a:t>nutrition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Human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basic needs that support life world wide.</a:t>
            </a:r>
          </a:p>
          <a:p>
            <a:pPr lvl="1"/>
            <a:r>
              <a:rPr lang="en-US" dirty="0" smtClean="0"/>
              <a:t>Food- provides nutrition to allow us to grow, repair ourselves and reproduce</a:t>
            </a:r>
          </a:p>
          <a:p>
            <a:pPr lvl="1"/>
            <a:r>
              <a:rPr lang="en-US" dirty="0" smtClean="0"/>
              <a:t>Fiber- Provides protection from elements and hazards</a:t>
            </a:r>
          </a:p>
          <a:p>
            <a:pPr lvl="1"/>
            <a:r>
              <a:rPr lang="en-US" dirty="0" smtClean="0"/>
              <a:t>Shelter- Provides protection from weather, animals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Solid &amp; liquid material humans and other living things consume that provide essential nutrients</a:t>
            </a:r>
          </a:p>
          <a:p>
            <a:pPr lvl="1"/>
            <a:r>
              <a:rPr lang="en-US" dirty="0" smtClean="0"/>
              <a:t>Nutrient- Substance necessary for an organism to live and grow</a:t>
            </a:r>
          </a:p>
          <a:p>
            <a:r>
              <a:rPr lang="en-US" dirty="0" smtClean="0"/>
              <a:t>Humans need food for 4 purposes</a:t>
            </a:r>
          </a:p>
          <a:p>
            <a:pPr lvl="1"/>
            <a:r>
              <a:rPr lang="en-US" dirty="0" smtClean="0"/>
              <a:t>Energy</a:t>
            </a:r>
          </a:p>
          <a:p>
            <a:pPr lvl="1"/>
            <a:r>
              <a:rPr lang="en-US" dirty="0" smtClean="0"/>
              <a:t>Growth &amp; Repair</a:t>
            </a:r>
          </a:p>
          <a:p>
            <a:pPr lvl="1"/>
            <a:r>
              <a:rPr lang="en-US" dirty="0" smtClean="0"/>
              <a:t>Good Health</a:t>
            </a:r>
          </a:p>
          <a:p>
            <a:pPr lvl="1"/>
            <a:r>
              <a:rPr lang="en-US" dirty="0" smtClean="0"/>
              <a:t>Body Processes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Food comes from two main sources</a:t>
            </a:r>
          </a:p>
          <a:p>
            <a:pPr lvl="1"/>
            <a:r>
              <a:rPr lang="en-US" sz="3600" dirty="0" smtClean="0"/>
              <a:t>Plant Sources- wheat, corn, rice, vegetables, fruits etc.</a:t>
            </a:r>
          </a:p>
          <a:p>
            <a:pPr lvl="1"/>
            <a:endParaRPr lang="en-US" sz="3600" dirty="0" smtClean="0"/>
          </a:p>
          <a:p>
            <a:pPr lvl="1"/>
            <a:r>
              <a:rPr lang="en-US" sz="3600" dirty="0" smtClean="0"/>
              <a:t>Animal Sources- muscles, organs, milk, eggs</a:t>
            </a:r>
            <a:endParaRPr lang="en-US" sz="3600" dirty="0"/>
          </a:p>
        </p:txBody>
      </p:sp>
      <p:pic>
        <p:nvPicPr>
          <p:cNvPr id="2050" name="Picture 2" descr="C:\Program Files\Microsoft Office\MEDIA\CAGCAT10\j021266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581400"/>
            <a:ext cx="1447800" cy="1471570"/>
          </a:xfrm>
          <a:prstGeom prst="rect">
            <a:avLst/>
          </a:prstGeom>
          <a:noFill/>
        </p:spPr>
      </p:pic>
      <p:pic>
        <p:nvPicPr>
          <p:cNvPr id="2051" name="Picture 3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5450274"/>
            <a:ext cx="1981200" cy="1407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material used to make clothing and shelter</a:t>
            </a:r>
          </a:p>
          <a:p>
            <a:r>
              <a:rPr lang="en-US" dirty="0" smtClean="0"/>
              <a:t>Fiber is produced in three ways</a:t>
            </a:r>
          </a:p>
          <a:p>
            <a:pPr lvl="1"/>
            <a:r>
              <a:rPr lang="en-US" b="1" dirty="0" smtClean="0"/>
              <a:t>Animals-</a:t>
            </a:r>
            <a:r>
              <a:rPr lang="en-US" dirty="0" smtClean="0"/>
              <a:t> wool, mohair, fur, silk, leather etc. mostly used for clothing, blankets, furniture and rugs</a:t>
            </a:r>
          </a:p>
          <a:p>
            <a:pPr lvl="1"/>
            <a:r>
              <a:rPr lang="en-US" b="1" dirty="0" smtClean="0"/>
              <a:t>Plants</a:t>
            </a:r>
            <a:r>
              <a:rPr lang="en-US" dirty="0" smtClean="0"/>
              <a:t>- cotton, flax, hemp, etc. used for clothing, rope, paper etc.</a:t>
            </a:r>
          </a:p>
          <a:p>
            <a:pPr lvl="1"/>
            <a:r>
              <a:rPr lang="en-US" b="1" dirty="0" smtClean="0"/>
              <a:t>Manufactured &amp; Mineral- </a:t>
            </a:r>
            <a:r>
              <a:rPr lang="en-US" dirty="0" smtClean="0"/>
              <a:t>made from wood or chemicals- nylon, yarn, plastic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building of some sort used for protection</a:t>
            </a:r>
          </a:p>
          <a:p>
            <a:r>
              <a:rPr lang="en-US" sz="4000" dirty="0" smtClean="0"/>
              <a:t>Forestry- a specialized area of plant production that involves trees to produce wood </a:t>
            </a:r>
            <a:endParaRPr lang="en-US" sz="4000" dirty="0"/>
          </a:p>
        </p:txBody>
      </p:sp>
      <p:sp>
        <p:nvSpPr>
          <p:cNvPr id="3074" name="Tree"/>
          <p:cNvSpPr>
            <a:spLocks noEditPoints="1" noChangeArrowheads="1"/>
          </p:cNvSpPr>
          <p:nvPr/>
        </p:nvSpPr>
        <p:spPr bwMode="auto">
          <a:xfrm>
            <a:off x="6400800" y="4267200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Events in the </a:t>
            </a:r>
            <a:br>
              <a:rPr lang="en-US" dirty="0" smtClean="0"/>
            </a:br>
            <a:r>
              <a:rPr lang="en-US" dirty="0" smtClean="0"/>
              <a:t>History of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Domestication-</a:t>
            </a:r>
            <a:r>
              <a:rPr lang="en-US" dirty="0" smtClean="0"/>
              <a:t> taming or controlling of wild plant and animal species</a:t>
            </a:r>
          </a:p>
          <a:p>
            <a:r>
              <a:rPr lang="en-US" b="1" dirty="0" smtClean="0"/>
              <a:t>Agriculture</a:t>
            </a:r>
            <a:r>
              <a:rPr lang="en-US" dirty="0" smtClean="0"/>
              <a:t>- the science of growing crops and raising livestock</a:t>
            </a:r>
          </a:p>
          <a:p>
            <a:r>
              <a:rPr lang="en-US" b="1" dirty="0" smtClean="0"/>
              <a:t>Agriscience &amp; Technology- </a:t>
            </a:r>
            <a:r>
              <a:rPr lang="en-US" dirty="0" smtClean="0"/>
              <a:t>development of fertilizers, crop rotation and machinery </a:t>
            </a:r>
          </a:p>
          <a:p>
            <a:r>
              <a:rPr lang="en-US" b="1" dirty="0" smtClean="0"/>
              <a:t>Industry</a:t>
            </a:r>
            <a:r>
              <a:rPr lang="en-US" dirty="0" smtClean="0"/>
              <a:t>- Development of new foods and fibers, less farms and more factories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Agricultural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of getting food, fiber and shelter to the </a:t>
            </a:r>
            <a:r>
              <a:rPr lang="en-US" i="1" u="sng" dirty="0" smtClean="0"/>
              <a:t>consumer</a:t>
            </a:r>
          </a:p>
          <a:p>
            <a:r>
              <a:rPr lang="en-US" dirty="0" smtClean="0"/>
              <a:t>There are three major areas of Agricultural Industry</a:t>
            </a:r>
          </a:p>
          <a:p>
            <a:pPr lvl="1"/>
            <a:r>
              <a:rPr lang="en-US" b="1" dirty="0" smtClean="0"/>
              <a:t>Supplies &amp; Services- </a:t>
            </a:r>
            <a:r>
              <a:rPr lang="en-US" dirty="0" smtClean="0"/>
              <a:t>provide materials and equipment for producing crops &amp; livestock</a:t>
            </a:r>
          </a:p>
          <a:p>
            <a:pPr lvl="1"/>
            <a:r>
              <a:rPr lang="en-US" b="1" dirty="0" smtClean="0"/>
              <a:t>Production Agriculture- </a:t>
            </a:r>
            <a:r>
              <a:rPr lang="en-US" dirty="0" smtClean="0"/>
              <a:t>producing plants &amp; livestock</a:t>
            </a:r>
          </a:p>
          <a:p>
            <a:pPr lvl="1"/>
            <a:r>
              <a:rPr lang="en-US" b="1" dirty="0" smtClean="0"/>
              <a:t>Marketing &amp; Processing-prepares </a:t>
            </a:r>
            <a:r>
              <a:rPr lang="en-US" dirty="0" smtClean="0"/>
              <a:t>plants and livestock for human 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4BACC6"/>
      </a:lt1>
      <a:dk2>
        <a:srgbClr val="1F497D"/>
      </a:dk2>
      <a:lt2>
        <a:srgbClr val="92CDDC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579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Human Needs  &amp;  Food Production</vt:lpstr>
      <vt:lpstr>What is Food Science?</vt:lpstr>
      <vt:lpstr>Basic Human Needs</vt:lpstr>
      <vt:lpstr>Food</vt:lpstr>
      <vt:lpstr>Sources of Food</vt:lpstr>
      <vt:lpstr>Fiber</vt:lpstr>
      <vt:lpstr>Shelter</vt:lpstr>
      <vt:lpstr>Major Events in the  History of Agriculture</vt:lpstr>
      <vt:lpstr>Agricultural Industry</vt:lpstr>
      <vt:lpstr>Examples of  Production Agriculture</vt:lpstr>
      <vt:lpstr>How Does Agriculture        Make Life Better?</vt:lpstr>
      <vt:lpstr>The Role of the Consumer</vt:lpstr>
      <vt:lpstr>Where would you be without Agriculture?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Needs  &amp;  Food Production</dc:title>
  <dc:creator>bball</dc:creator>
  <cp:lastModifiedBy>bball</cp:lastModifiedBy>
  <cp:revision>36</cp:revision>
  <dcterms:created xsi:type="dcterms:W3CDTF">2009-07-02T21:41:47Z</dcterms:created>
  <dcterms:modified xsi:type="dcterms:W3CDTF">2010-08-19T19:38:45Z</dcterms:modified>
</cp:coreProperties>
</file>