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3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9" autoAdjust="0"/>
    <p:restoredTop sz="87674" autoAdjust="0"/>
  </p:normalViewPr>
  <p:slideViewPr>
    <p:cSldViewPr snapToObjects="1" showGuides="1">
      <p:cViewPr varScale="1">
        <p:scale>
          <a:sx n="96" d="100"/>
          <a:sy n="96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204E3F0-557A-4F22-AA37-7F192B32AEBD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0C9F87A4-8315-4BE0-B7E6-574709A00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94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8685A7-1D5C-4A7F-97D7-42C165E8C8B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75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7B41A6F5-9585-4BAF-B35D-26E7781D4DEA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67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22.20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09817-4AA7-413C-9431-A08FB3C240F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96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D375A9C-1B27-42CE-B7F1-0A3795284222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69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AB1AAE-42AF-4849-AE68-19BBFDC11A3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16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0CC936D-DB59-4740-BEE9-CFADC2888E7D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71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A4ABD-9EBA-441D-BA6D-BFF52CF9682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0736A2A-4142-4369-B1AC-35DE0D651464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6AA0BF-DA0A-4B7C-8060-81C95BC8315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12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1E237E9-21B8-4B9C-AA4B-A9E41E789119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512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22.12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4F39BB-7EC1-4A33-A6B9-D5D2695DDF6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32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242B10F-6E6B-457A-8EC1-D6FFEC67A295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22.13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636971-85B3-4523-BF87-6EE10AAA7E3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53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BE4704F-002F-450C-A7EC-17D0B7631CBB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553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22.14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31431-1A1B-497F-BD3C-3DF03645A67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73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BB8535F-A6FF-48F9-8A7F-7B1F03EE4F88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573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22.15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5CFA32-4435-4160-8295-6FA5F3CAC97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593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CC64D66-A39D-4414-96B1-111241E3A26C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593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22.16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F645D3-F87C-4B58-A85C-9B01FAE98F5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14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CA084C4-E283-422E-B737-A2AC4B47272F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614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22.17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D89378-6D2C-4A37-BF2A-1BBDB607C5C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34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4582658-F391-4602-A09E-65153C7CE509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634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22.18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4E6F05-5B59-4E4D-8AB1-91390B5AFD1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B8FDE53-415A-4457-AB1F-6A5D1B0AC7B2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1A097FED-2165-4FF4-A0A7-39E105E5698A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A88A42AE-8C2B-43D5-9549-65D51A93A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74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10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Three Phase Motors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22.2	Wound rotor induction motor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461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Double cage rotor</a:t>
            </a:r>
          </a:p>
        </p:txBody>
      </p:sp>
      <p:sp>
        <p:nvSpPr>
          <p:cNvPr id="66563" name="Rectangle 9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Double cage rotor, which provides a high starting torque, low starting current and good speed regulation</a:t>
            </a:r>
          </a:p>
        </p:txBody>
      </p:sp>
      <p:pic>
        <p:nvPicPr>
          <p:cNvPr id="66564" name="Picture 5" descr="Figure 22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690688"/>
            <a:ext cx="795496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 altLang="en-US" sz="2800"/>
              <a:t>A wound rotor motor has external resistors in the rotor circuit that allow its characteristics to be modified to give a high starting torque with a relatively low starting current.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 altLang="en-US" sz="2800"/>
              <a:t>The external resistors associated with a wound rotor motor also provide a simple, if inefficient, speed control of the motor.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disadvantages of a wound rotor motor include its high production cost, and the need to maintain slip rings and brushes.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speed of a squirrel cage motor can be controlled with a variable frequency drive system, which is an electronic circuit in which the frequency of the motor supply is varied.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characteristics of a squirrel cage motor can be modified by the design of the rotor.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If the rotor has a relatively high resistance, starting torque is increased and starting current is reduced.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dual cage rotor design has an inner cage with a low resistance and a high reactance at start-up. The outer cage has a high resistance and a low start-up reactance, giving the motor increased starting torque.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22.2 Wound rotor induction motor</a:t>
            </a:r>
          </a:p>
        </p:txBody>
      </p:sp>
      <p:sp>
        <p:nvSpPr>
          <p:cNvPr id="50179" name="Rectangle 18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Slip-ring (or wound rotor) motors have a rotor with a set of star-connected three-phase windings that connect to three slip rings</a:t>
            </a:r>
          </a:p>
        </p:txBody>
      </p:sp>
      <p:pic>
        <p:nvPicPr>
          <p:cNvPr id="50180" name="Picture 5" descr="Figure 22.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628775"/>
            <a:ext cx="6227762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Connections</a:t>
            </a:r>
          </a:p>
        </p:txBody>
      </p:sp>
      <p:sp>
        <p:nvSpPr>
          <p:cNvPr id="52227" name="Rectangle 10"/>
          <p:cNvSpPr>
            <a:spLocks noChangeArrowheads="1"/>
          </p:cNvSpPr>
          <p:nvPr/>
        </p:nvSpPr>
        <p:spPr bwMode="auto">
          <a:xfrm>
            <a:off x="611188" y="4859338"/>
            <a:ext cx="79930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Connections of a wound rotor motor. Stator windings are marked U, V and W, rotor connections as K, L and M.</a:t>
            </a:r>
          </a:p>
        </p:txBody>
      </p:sp>
      <p:pic>
        <p:nvPicPr>
          <p:cNvPr id="52228" name="Picture 5" descr="Figure 22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57350"/>
            <a:ext cx="7862887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Symbol</a:t>
            </a:r>
          </a:p>
        </p:txBody>
      </p:sp>
      <p:sp>
        <p:nvSpPr>
          <p:cNvPr id="54275" name="Rectangle 12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Circuit symbol for a wound rotor motor</a:t>
            </a:r>
          </a:p>
        </p:txBody>
      </p:sp>
      <p:pic>
        <p:nvPicPr>
          <p:cNvPr id="54276" name="Picture 7" descr="Figure 22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925" y="1522413"/>
            <a:ext cx="4483100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Operation of wound rotor motor</a:t>
            </a:r>
          </a:p>
        </p:txBody>
      </p:sp>
      <p:sp>
        <p:nvSpPr>
          <p:cNvPr id="56323" name="Rectangle 15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value of the induced current flowing in the rotor windings can be controlled with an external bank of rheostats to limit starting current and vary the running speed</a:t>
            </a:r>
          </a:p>
        </p:txBody>
      </p:sp>
      <p:pic>
        <p:nvPicPr>
          <p:cNvPr id="56324" name="Picture 5" descr="Figure 22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7058025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Characteristic induction motor curves</a:t>
            </a:r>
          </a:p>
        </p:txBody>
      </p:sp>
      <p:sp>
        <p:nvSpPr>
          <p:cNvPr id="58371" name="Rectangle 20"/>
          <p:cNvSpPr>
            <a:spLocks noChangeArrowheads="1"/>
          </p:cNvSpPr>
          <p:nvPr/>
        </p:nvSpPr>
        <p:spPr bwMode="auto">
          <a:xfrm>
            <a:off x="612775" y="4859338"/>
            <a:ext cx="7920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Curves for a squirrel cage induction motor showing how current and torque change with motor speed</a:t>
            </a:r>
          </a:p>
        </p:txBody>
      </p:sp>
      <p:pic>
        <p:nvPicPr>
          <p:cNvPr id="58372" name="Picture 5" descr="Figure 22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6875462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Wound rotor motor characteristic curve</a:t>
            </a:r>
          </a:p>
        </p:txBody>
      </p:sp>
      <p:sp>
        <p:nvSpPr>
          <p:cNvPr id="60419" name="Rectangle 1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Curves comparing a squirrel cage induction motor and a wound rotor motor for two values of external resistance</a:t>
            </a:r>
          </a:p>
        </p:txBody>
      </p:sp>
      <p:pic>
        <p:nvPicPr>
          <p:cNvPr id="60420" name="Picture 5" descr="Figure 22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525588"/>
            <a:ext cx="6923088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Optimising starting torque</a:t>
            </a:r>
          </a:p>
        </p:txBody>
      </p:sp>
      <p:sp>
        <p:nvSpPr>
          <p:cNvPr id="62467" name="Rectangle 21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2468" name="Rectangle 29"/>
          <p:cNvSpPr>
            <a:spLocks noChangeArrowheads="1"/>
          </p:cNvSpPr>
          <p:nvPr/>
        </p:nvSpPr>
        <p:spPr bwMode="auto">
          <a:xfrm>
            <a:off x="611188" y="4608513"/>
            <a:ext cx="7920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Torque/speed curve in which a wound rotor motor has its rotor resistance decreased in stages during start-up, giving improved starting torque</a:t>
            </a:r>
          </a:p>
        </p:txBody>
      </p:sp>
      <p:pic>
        <p:nvPicPr>
          <p:cNvPr id="6246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01775"/>
            <a:ext cx="5184775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Special purpose induction motors</a:t>
            </a:r>
          </a:p>
        </p:txBody>
      </p:sp>
      <p:sp>
        <p:nvSpPr>
          <p:cNvPr id="64515" name="Rectangle 26"/>
          <p:cNvSpPr>
            <a:spLocks noChangeArrowheads="1"/>
          </p:cNvSpPr>
          <p:nvPr/>
        </p:nvSpPr>
        <p:spPr bwMode="auto">
          <a:xfrm>
            <a:off x="611188" y="5111750"/>
            <a:ext cx="792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Different rotor designs give different motor torque/speed curves</a:t>
            </a:r>
          </a:p>
        </p:txBody>
      </p:sp>
      <p:pic>
        <p:nvPicPr>
          <p:cNvPr id="64516" name="Picture 5" descr="Figure 22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438275"/>
            <a:ext cx="5688013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516</Words>
  <Application>Microsoft Office PowerPoint</Application>
  <PresentationFormat>On-screen Show (4:3)</PresentationFormat>
  <Paragraphs>83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22.2 Wound rotor induction motor</vt:lpstr>
      <vt:lpstr>Connections</vt:lpstr>
      <vt:lpstr>Symbol</vt:lpstr>
      <vt:lpstr>Operation of wound rotor motor</vt:lpstr>
      <vt:lpstr>Characteristic induction motor curves</vt:lpstr>
      <vt:lpstr>Wound rotor motor characteristic curve</vt:lpstr>
      <vt:lpstr>Optimising starting torque</vt:lpstr>
      <vt:lpstr>Special purpose induction motors</vt:lpstr>
      <vt:lpstr>Double cage rotor</vt:lpstr>
      <vt:lpstr>Summing up</vt:lpstr>
      <vt:lpstr>Summing up (2)</vt:lpstr>
      <vt:lpstr>Summing up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2019-01-29T07:44:21Z</dcterms:modified>
</cp:coreProperties>
</file>