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319"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316" r:id="rId18"/>
    <p:sldId id="273" r:id="rId19"/>
    <p:sldId id="274" r:id="rId20"/>
    <p:sldId id="275" r:id="rId21"/>
    <p:sldId id="276" r:id="rId22"/>
    <p:sldId id="277" r:id="rId23"/>
    <p:sldId id="278" r:id="rId24"/>
    <p:sldId id="317"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9325"/>
    <a:srgbClr val="482A06"/>
    <a:srgbClr val="163F3A"/>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44" autoAdjust="0"/>
    <p:restoredTop sz="89931" autoAdjust="0"/>
  </p:normalViewPr>
  <p:slideViewPr>
    <p:cSldViewPr snapToObjects="1" showGuides="1">
      <p:cViewPr varScale="1">
        <p:scale>
          <a:sx n="98" d="100"/>
          <a:sy n="98" d="100"/>
        </p:scale>
        <p:origin x="-1200" y="-108"/>
      </p:cViewPr>
      <p:guideLst>
        <p:guide orient="horz" pos="2160"/>
        <p:guide pos="2880"/>
      </p:guideLst>
    </p:cSldViewPr>
  </p:slideViewPr>
  <p:outlineViewPr>
    <p:cViewPr>
      <p:scale>
        <a:sx n="33" d="100"/>
        <a:sy n="33" d="100"/>
      </p:scale>
      <p:origin x="0" y="148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Arial Narrow" pitchFamily="34" charset="0"/>
                <a:cs typeface="+mn-cs"/>
              </a:defRPr>
            </a:lvl1pPr>
          </a:lstStyle>
          <a:p>
            <a:pPr>
              <a:defRPr/>
            </a:pPr>
            <a:fld id="{FCF4D0F6-8F13-4892-AA7A-32A036B70332}" type="datetimeFigureOut">
              <a:rPr lang="en-US"/>
              <a:pPr>
                <a:defRPr/>
              </a:pPr>
              <a:t>1/29/2019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Narrow" pitchFamily="34" charset="0"/>
              </a:defRPr>
            </a:lvl1pPr>
          </a:lstStyle>
          <a:p>
            <a:fld id="{6F315205-7D0C-4182-B687-6F4697A94944}" type="slidenum">
              <a:rPr lang="en-US" altLang="en-US"/>
              <a:pPr/>
              <a:t>‹#›</a:t>
            </a:fld>
            <a:endParaRPr lang="en-US" altLang="en-US"/>
          </a:p>
        </p:txBody>
      </p:sp>
    </p:spTree>
    <p:extLst>
      <p:ext uri="{BB962C8B-B14F-4D97-AF65-F5344CB8AC3E}">
        <p14:creationId xmlns:p14="http://schemas.microsoft.com/office/powerpoint/2010/main" val="4830122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29-Jan-19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1</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3E9A0E4-B45A-4036-94CF-7EE97DE8F079}" type="datetime5">
              <a:rPr lang="en-AU" smtClean="0"/>
              <a:pPr fontAlgn="base">
                <a:spcBef>
                  <a:spcPct val="0"/>
                </a:spcBef>
                <a:spcAft>
                  <a:spcPct val="0"/>
                </a:spcAft>
                <a:defRPr/>
              </a:pPr>
              <a:t>29-Jan-19</a:t>
            </a:fld>
            <a:endParaRPr lang="en-AU" smtClean="0"/>
          </a:p>
        </p:txBody>
      </p:sp>
      <p:sp>
        <p:nvSpPr>
          <p:cNvPr id="778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66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5598110-51A3-456E-85DB-92A114FACDB9}" type="slidenum">
              <a:rPr lang="en-AU" altLang="en-US"/>
              <a:pPr>
                <a:spcBef>
                  <a:spcPct val="0"/>
                </a:spcBef>
              </a:pPr>
              <a:t>11</a:t>
            </a:fld>
            <a:endParaRPr lang="en-AU" altLang="en-US"/>
          </a:p>
        </p:txBody>
      </p:sp>
      <p:sp>
        <p:nvSpPr>
          <p:cNvPr id="266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24.6</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8A97D63-4A57-497F-AF1C-CF8E3D9C99A7}" type="datetime5">
              <a:rPr lang="en-AU" smtClean="0"/>
              <a:pPr fontAlgn="base">
                <a:spcBef>
                  <a:spcPct val="0"/>
                </a:spcBef>
                <a:spcAft>
                  <a:spcPct val="0"/>
                </a:spcAft>
                <a:defRPr/>
              </a:pPr>
              <a:t>29-Jan-19</a:t>
            </a:fld>
            <a:endParaRPr lang="en-AU" smtClean="0"/>
          </a:p>
        </p:txBody>
      </p:sp>
      <p:sp>
        <p:nvSpPr>
          <p:cNvPr id="788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86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3BA31F2-BD4D-4292-89CB-1C216B59E988}" type="slidenum">
              <a:rPr lang="en-AU" altLang="en-US"/>
              <a:pPr>
                <a:spcBef>
                  <a:spcPct val="0"/>
                </a:spcBef>
              </a:pPr>
              <a:t>12</a:t>
            </a:fld>
            <a:endParaRPr lang="en-AU" altLang="en-US"/>
          </a:p>
        </p:txBody>
      </p:sp>
      <p:sp>
        <p:nvSpPr>
          <p:cNvPr id="286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5500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A57BF5F-16C2-406C-89FF-7C8D8A9453AF}" type="datetime5">
              <a:rPr lang="en-AU" smtClean="0"/>
              <a:pPr fontAlgn="base">
                <a:spcBef>
                  <a:spcPct val="0"/>
                </a:spcBef>
                <a:spcAft>
                  <a:spcPct val="0"/>
                </a:spcAft>
                <a:defRPr/>
              </a:pPr>
              <a:t>29-Jan-19</a:t>
            </a:fld>
            <a:endParaRPr lang="en-AU" smtClean="0"/>
          </a:p>
        </p:txBody>
      </p:sp>
      <p:sp>
        <p:nvSpPr>
          <p:cNvPr id="798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07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B299CCA-ACAF-43C6-9D1E-3E91229E7FCE}" type="slidenum">
              <a:rPr lang="en-AU" altLang="en-US"/>
              <a:pPr>
                <a:spcBef>
                  <a:spcPct val="0"/>
                </a:spcBef>
              </a:pPr>
              <a:t>13</a:t>
            </a:fld>
            <a:endParaRPr lang="en-AU" altLang="en-US"/>
          </a:p>
        </p:txBody>
      </p:sp>
      <p:sp>
        <p:nvSpPr>
          <p:cNvPr id="307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CEB1BD0-E6A1-4BD1-80AA-E0106EA849DB}" type="datetime5">
              <a:rPr lang="en-AU" smtClean="0"/>
              <a:pPr fontAlgn="base">
                <a:spcBef>
                  <a:spcPct val="0"/>
                </a:spcBef>
                <a:spcAft>
                  <a:spcPct val="0"/>
                </a:spcAft>
                <a:defRPr/>
              </a:pPr>
              <a:t>29-Jan-19</a:t>
            </a:fld>
            <a:endParaRPr lang="en-AU" smtClean="0"/>
          </a:p>
        </p:txBody>
      </p:sp>
      <p:sp>
        <p:nvSpPr>
          <p:cNvPr id="808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27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F5EE0D2-41FD-46A2-9FF2-3600340D259A}" type="slidenum">
              <a:rPr lang="en-AU" altLang="en-US"/>
              <a:pPr>
                <a:spcBef>
                  <a:spcPct val="0"/>
                </a:spcBef>
              </a:pPr>
              <a:t>14</a:t>
            </a:fld>
            <a:endParaRPr lang="en-AU" altLang="en-US"/>
          </a:p>
        </p:txBody>
      </p:sp>
      <p:sp>
        <p:nvSpPr>
          <p:cNvPr id="327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24.8</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BD4B59A-04DC-4EAC-9983-BD95FC3DE6EC}" type="datetime5">
              <a:rPr lang="en-AU" smtClean="0"/>
              <a:pPr fontAlgn="base">
                <a:spcBef>
                  <a:spcPct val="0"/>
                </a:spcBef>
                <a:spcAft>
                  <a:spcPct val="0"/>
                </a:spcAft>
                <a:defRPr/>
              </a:pPr>
              <a:t>29-Jan-19</a:t>
            </a:fld>
            <a:endParaRPr lang="en-AU" smtClean="0"/>
          </a:p>
        </p:txBody>
      </p:sp>
      <p:sp>
        <p:nvSpPr>
          <p:cNvPr id="819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48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FA7B4A-72F3-48A4-9458-A4A5DF80AF95}" type="slidenum">
              <a:rPr lang="en-AU" altLang="en-US"/>
              <a:pPr>
                <a:spcBef>
                  <a:spcPct val="0"/>
                </a:spcBef>
              </a:pPr>
              <a:t>15</a:t>
            </a:fld>
            <a:endParaRPr lang="en-AU" altLang="en-US"/>
          </a:p>
        </p:txBody>
      </p:sp>
      <p:sp>
        <p:nvSpPr>
          <p:cNvPr id="348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24.9</a:t>
            </a:r>
          </a:p>
          <a:p>
            <a:pPr eaLnBrk="1" hangingPunct="1">
              <a:spcBef>
                <a:spcPct val="0"/>
              </a:spcBef>
            </a:pPr>
            <a:endParaRPr lang="en-AU"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FC3B308-9FBC-4F0D-96EE-E017BC1A2E98}" type="datetime5">
              <a:rPr lang="en-AU" smtClean="0"/>
              <a:pPr fontAlgn="base">
                <a:spcBef>
                  <a:spcPct val="0"/>
                </a:spcBef>
                <a:spcAft>
                  <a:spcPct val="0"/>
                </a:spcAft>
                <a:defRPr/>
              </a:pPr>
              <a:t>29-Jan-19</a:t>
            </a:fld>
            <a:endParaRPr lang="en-AU" smtClean="0"/>
          </a:p>
        </p:txBody>
      </p:sp>
      <p:sp>
        <p:nvSpPr>
          <p:cNvPr id="829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68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EAA8DB2-5A49-4191-AD19-95CCEB605A85}" type="slidenum">
              <a:rPr lang="en-AU" altLang="en-US"/>
              <a:pPr>
                <a:spcBef>
                  <a:spcPct val="0"/>
                </a:spcBef>
              </a:pPr>
              <a:t>16</a:t>
            </a:fld>
            <a:endParaRPr lang="en-AU" altLang="en-US"/>
          </a:p>
        </p:txBody>
      </p:sp>
      <p:sp>
        <p:nvSpPr>
          <p:cNvPr id="368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24.10</a:t>
            </a:r>
          </a:p>
          <a:p>
            <a:pPr eaLnBrk="1" hangingPunct="1">
              <a:spcBef>
                <a:spcPct val="0"/>
              </a:spcBef>
            </a:pPr>
            <a:endParaRPr lang="en-AU"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97A597E-DB55-4FE2-899C-C25035EF201A}" type="datetime5">
              <a:rPr lang="en-AU" smtClean="0"/>
              <a:pPr fontAlgn="base">
                <a:spcBef>
                  <a:spcPct val="0"/>
                </a:spcBef>
                <a:spcAft>
                  <a:spcPct val="0"/>
                </a:spcAft>
                <a:defRPr/>
              </a:pPr>
              <a:t>29-Jan-19</a:t>
            </a:fld>
            <a:endParaRPr lang="en-AU" smtClean="0"/>
          </a:p>
        </p:txBody>
      </p:sp>
      <p:sp>
        <p:nvSpPr>
          <p:cNvPr id="1249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89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7EF1E06-2882-4F8A-B119-F1E6031E42B0}" type="slidenum">
              <a:rPr lang="en-AU" altLang="en-US"/>
              <a:pPr>
                <a:spcBef>
                  <a:spcPct val="0"/>
                </a:spcBef>
              </a:pPr>
              <a:t>17</a:t>
            </a:fld>
            <a:endParaRPr lang="en-AU" altLang="en-US"/>
          </a:p>
        </p:txBody>
      </p:sp>
      <p:sp>
        <p:nvSpPr>
          <p:cNvPr id="389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52ADB00-DBAA-4FD1-9DEC-C10F60C4AC5A}" type="datetime5">
              <a:rPr lang="en-AU" smtClean="0"/>
              <a:pPr fontAlgn="base">
                <a:spcBef>
                  <a:spcPct val="0"/>
                </a:spcBef>
                <a:spcAft>
                  <a:spcPct val="0"/>
                </a:spcAft>
                <a:defRPr/>
              </a:pPr>
              <a:t>29-Jan-19</a:t>
            </a:fld>
            <a:endParaRPr lang="en-AU" smtClean="0"/>
          </a:p>
        </p:txBody>
      </p:sp>
      <p:sp>
        <p:nvSpPr>
          <p:cNvPr id="849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09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E6CDDE7-8A08-45D2-A8F9-13E593E33001}" type="slidenum">
              <a:rPr lang="en-AU" altLang="en-US"/>
              <a:pPr>
                <a:spcBef>
                  <a:spcPct val="0"/>
                </a:spcBef>
              </a:pPr>
              <a:t>18</a:t>
            </a:fld>
            <a:endParaRPr lang="en-AU" altLang="en-US"/>
          </a:p>
        </p:txBody>
      </p:sp>
      <p:sp>
        <p:nvSpPr>
          <p:cNvPr id="409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7DFFBBF-CD9B-42D0-BF77-8C9074A46E53}" type="datetime5">
              <a:rPr lang="en-AU" smtClean="0"/>
              <a:pPr fontAlgn="base">
                <a:spcBef>
                  <a:spcPct val="0"/>
                </a:spcBef>
                <a:spcAft>
                  <a:spcPct val="0"/>
                </a:spcAft>
                <a:defRPr/>
              </a:pPr>
              <a:t>29-Jan-19</a:t>
            </a:fld>
            <a:endParaRPr lang="en-AU" smtClean="0"/>
          </a:p>
        </p:txBody>
      </p:sp>
      <p:sp>
        <p:nvSpPr>
          <p:cNvPr id="860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30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E35E0E8-B44A-41A1-96EA-163384D051BB}" type="slidenum">
              <a:rPr lang="en-AU" altLang="en-US"/>
              <a:pPr>
                <a:spcBef>
                  <a:spcPct val="0"/>
                </a:spcBef>
              </a:pPr>
              <a:t>19</a:t>
            </a:fld>
            <a:endParaRPr lang="en-AU" altLang="en-US"/>
          </a:p>
        </p:txBody>
      </p:sp>
      <p:sp>
        <p:nvSpPr>
          <p:cNvPr id="430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24.12</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A24C0F9-91C4-47E6-BCFD-08FDF495DDEB}" type="datetime5">
              <a:rPr lang="en-AU" smtClean="0"/>
              <a:pPr fontAlgn="base">
                <a:spcBef>
                  <a:spcPct val="0"/>
                </a:spcBef>
                <a:spcAft>
                  <a:spcPct val="0"/>
                </a:spcAft>
                <a:defRPr/>
              </a:pPr>
              <a:t>29-Jan-19</a:t>
            </a:fld>
            <a:endParaRPr lang="en-AU" smtClean="0"/>
          </a:p>
        </p:txBody>
      </p:sp>
      <p:sp>
        <p:nvSpPr>
          <p:cNvPr id="870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50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B25D65A-884E-491E-9996-8BA1A4BC0909}" type="slidenum">
              <a:rPr lang="en-AU" altLang="en-US"/>
              <a:pPr>
                <a:spcBef>
                  <a:spcPct val="0"/>
                </a:spcBef>
              </a:pPr>
              <a:t>20</a:t>
            </a:fld>
            <a:endParaRPr lang="en-AU" altLang="en-US"/>
          </a:p>
        </p:txBody>
      </p:sp>
      <p:sp>
        <p:nvSpPr>
          <p:cNvPr id="450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E2674AF-3494-49C5-B8AC-A80292442066}" type="datetime5">
              <a:rPr lang="en-AU" smtClean="0"/>
              <a:pPr fontAlgn="base">
                <a:spcBef>
                  <a:spcPct val="0"/>
                </a:spcBef>
                <a:spcAft>
                  <a:spcPct val="0"/>
                </a:spcAft>
                <a:defRPr/>
              </a:pPr>
              <a:t>29-Jan-19</a:t>
            </a:fld>
            <a:endParaRPr lang="en-AU" smtClean="0"/>
          </a:p>
        </p:txBody>
      </p:sp>
      <p:sp>
        <p:nvSpPr>
          <p:cNvPr id="696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3082C87-6474-4DE7-B96B-E19D4B0DDDCA}" type="slidenum">
              <a:rPr lang="en-AU" altLang="en-US"/>
              <a:pPr>
                <a:spcBef>
                  <a:spcPct val="0"/>
                </a:spcBef>
              </a:pPr>
              <a:t>3</a:t>
            </a:fld>
            <a:endParaRPr lang="en-AU" altLang="en-US"/>
          </a:p>
        </p:txBody>
      </p:sp>
      <p:sp>
        <p:nvSpPr>
          <p:cNvPr id="102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F97BC50-4744-467E-B268-138D76F86238}" type="datetime5">
              <a:rPr lang="en-AU" smtClean="0"/>
              <a:pPr fontAlgn="base">
                <a:spcBef>
                  <a:spcPct val="0"/>
                </a:spcBef>
                <a:spcAft>
                  <a:spcPct val="0"/>
                </a:spcAft>
                <a:defRPr/>
              </a:pPr>
              <a:t>29-Jan-19</a:t>
            </a:fld>
            <a:endParaRPr lang="en-AU" smtClean="0"/>
          </a:p>
        </p:txBody>
      </p:sp>
      <p:sp>
        <p:nvSpPr>
          <p:cNvPr id="880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71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828B62F-0D4D-42BC-935E-8698F2DF657B}" type="slidenum">
              <a:rPr lang="en-AU" altLang="en-US"/>
              <a:pPr>
                <a:spcBef>
                  <a:spcPct val="0"/>
                </a:spcBef>
              </a:pPr>
              <a:t>21</a:t>
            </a:fld>
            <a:endParaRPr lang="en-AU" altLang="en-US"/>
          </a:p>
        </p:txBody>
      </p:sp>
      <p:sp>
        <p:nvSpPr>
          <p:cNvPr id="471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DF1AD40-8233-4459-8C5E-5719235FF5CE}" type="datetime5">
              <a:rPr lang="en-AU" smtClean="0"/>
              <a:pPr fontAlgn="base">
                <a:spcBef>
                  <a:spcPct val="0"/>
                </a:spcBef>
                <a:spcAft>
                  <a:spcPct val="0"/>
                </a:spcAft>
                <a:defRPr/>
              </a:pPr>
              <a:t>29-Jan-19</a:t>
            </a:fld>
            <a:endParaRPr lang="en-AU" smtClean="0"/>
          </a:p>
        </p:txBody>
      </p:sp>
      <p:sp>
        <p:nvSpPr>
          <p:cNvPr id="890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91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6EDDEC2-266E-4184-84B6-75ECA4D6DE74}" type="slidenum">
              <a:rPr lang="en-AU" altLang="en-US"/>
              <a:pPr>
                <a:spcBef>
                  <a:spcPct val="0"/>
                </a:spcBef>
              </a:pPr>
              <a:t>22</a:t>
            </a:fld>
            <a:endParaRPr lang="en-AU" altLang="en-US"/>
          </a:p>
        </p:txBody>
      </p:sp>
      <p:sp>
        <p:nvSpPr>
          <p:cNvPr id="491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24.13</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9732995-3859-47F8-9EB2-01AF58B3CE36}" type="datetime5">
              <a:rPr lang="en-AU" smtClean="0"/>
              <a:pPr fontAlgn="base">
                <a:spcBef>
                  <a:spcPct val="0"/>
                </a:spcBef>
                <a:spcAft>
                  <a:spcPct val="0"/>
                </a:spcAft>
                <a:defRPr/>
              </a:pPr>
              <a:t>29-Jan-19</a:t>
            </a:fld>
            <a:endParaRPr lang="en-AU" smtClean="0"/>
          </a:p>
        </p:txBody>
      </p:sp>
      <p:sp>
        <p:nvSpPr>
          <p:cNvPr id="901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12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7F5FF95-3778-40FE-B5C5-45E2D1871C20}" type="slidenum">
              <a:rPr lang="en-AU" altLang="en-US"/>
              <a:pPr>
                <a:spcBef>
                  <a:spcPct val="0"/>
                </a:spcBef>
              </a:pPr>
              <a:t>23</a:t>
            </a:fld>
            <a:endParaRPr lang="en-AU" altLang="en-US"/>
          </a:p>
        </p:txBody>
      </p:sp>
      <p:sp>
        <p:nvSpPr>
          <p:cNvPr id="512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24.14</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4EDF231-0C72-43B6-AF7C-6A5FB6D5B0A0}" type="datetime5">
              <a:rPr lang="en-AU" smtClean="0"/>
              <a:pPr fontAlgn="base">
                <a:spcBef>
                  <a:spcPct val="0"/>
                </a:spcBef>
                <a:spcAft>
                  <a:spcPct val="0"/>
                </a:spcAft>
                <a:defRPr/>
              </a:pPr>
              <a:t>29-Jan-19</a:t>
            </a:fld>
            <a:endParaRPr lang="en-AU" smtClean="0"/>
          </a:p>
        </p:txBody>
      </p:sp>
      <p:sp>
        <p:nvSpPr>
          <p:cNvPr id="1269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32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C3C0224-0674-44BE-BF72-0C87A844BFCD}" type="slidenum">
              <a:rPr lang="en-AU" altLang="en-US"/>
              <a:pPr>
                <a:spcBef>
                  <a:spcPct val="0"/>
                </a:spcBef>
              </a:pPr>
              <a:t>24</a:t>
            </a:fld>
            <a:endParaRPr lang="en-AU" altLang="en-US"/>
          </a:p>
        </p:txBody>
      </p:sp>
      <p:sp>
        <p:nvSpPr>
          <p:cNvPr id="532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32C56A2-41E8-4287-B9D7-135FFFEB703E}" type="datetime5">
              <a:rPr lang="en-AU" smtClean="0"/>
              <a:pPr fontAlgn="base">
                <a:spcBef>
                  <a:spcPct val="0"/>
                </a:spcBef>
                <a:spcAft>
                  <a:spcPct val="0"/>
                </a:spcAft>
                <a:defRPr/>
              </a:pPr>
              <a:t>29-Jan-19</a:t>
            </a:fld>
            <a:endParaRPr lang="en-AU" smtClean="0"/>
          </a:p>
        </p:txBody>
      </p:sp>
      <p:sp>
        <p:nvSpPr>
          <p:cNvPr id="921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53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933B9CF-C1D1-4471-9B17-F5A3EA9414E2}" type="slidenum">
              <a:rPr lang="en-AU" altLang="en-US"/>
              <a:pPr>
                <a:spcBef>
                  <a:spcPct val="0"/>
                </a:spcBef>
              </a:pPr>
              <a:t>25</a:t>
            </a:fld>
            <a:endParaRPr lang="en-AU" altLang="en-US"/>
          </a:p>
        </p:txBody>
      </p:sp>
      <p:sp>
        <p:nvSpPr>
          <p:cNvPr id="553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24.15</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B428E31-7542-45D9-89B9-02E10B9DC883}" type="datetime5">
              <a:rPr lang="en-AU" smtClean="0"/>
              <a:pPr fontAlgn="base">
                <a:spcBef>
                  <a:spcPct val="0"/>
                </a:spcBef>
                <a:spcAft>
                  <a:spcPct val="0"/>
                </a:spcAft>
                <a:defRPr/>
              </a:pPr>
              <a:t>29-Jan-19</a:t>
            </a:fld>
            <a:endParaRPr lang="en-AU" smtClean="0"/>
          </a:p>
        </p:txBody>
      </p:sp>
      <p:sp>
        <p:nvSpPr>
          <p:cNvPr id="931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73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9036B8D-B405-41CB-9BD5-D80417B622CC}" type="slidenum">
              <a:rPr lang="en-AU" altLang="en-US"/>
              <a:pPr>
                <a:spcBef>
                  <a:spcPct val="0"/>
                </a:spcBef>
              </a:pPr>
              <a:t>26</a:t>
            </a:fld>
            <a:endParaRPr lang="en-AU" altLang="en-US"/>
          </a:p>
        </p:txBody>
      </p:sp>
      <p:sp>
        <p:nvSpPr>
          <p:cNvPr id="573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C71B875-57A2-4B35-B517-64D90453DB92}" type="datetime5">
              <a:rPr lang="en-AU" smtClean="0"/>
              <a:pPr fontAlgn="base">
                <a:spcBef>
                  <a:spcPct val="0"/>
                </a:spcBef>
                <a:spcAft>
                  <a:spcPct val="0"/>
                </a:spcAft>
                <a:defRPr/>
              </a:pPr>
              <a:t>29-Jan-19</a:t>
            </a:fld>
            <a:endParaRPr lang="en-AU" smtClean="0"/>
          </a:p>
        </p:txBody>
      </p:sp>
      <p:sp>
        <p:nvSpPr>
          <p:cNvPr id="942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93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CCF965A-D789-443B-835D-C2AEC7D390A6}" type="slidenum">
              <a:rPr lang="en-AU" altLang="en-US"/>
              <a:pPr>
                <a:spcBef>
                  <a:spcPct val="0"/>
                </a:spcBef>
              </a:pPr>
              <a:t>27</a:t>
            </a:fld>
            <a:endParaRPr lang="en-AU" altLang="en-US"/>
          </a:p>
        </p:txBody>
      </p:sp>
      <p:sp>
        <p:nvSpPr>
          <p:cNvPr id="593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19C34E4-6782-4416-A928-8D291F13A118}" type="datetime5">
              <a:rPr lang="en-AU" smtClean="0"/>
              <a:pPr fontAlgn="base">
                <a:spcBef>
                  <a:spcPct val="0"/>
                </a:spcBef>
                <a:spcAft>
                  <a:spcPct val="0"/>
                </a:spcAft>
                <a:defRPr/>
              </a:pPr>
              <a:t>29-Jan-19</a:t>
            </a:fld>
            <a:endParaRPr lang="en-AU" smtClean="0"/>
          </a:p>
        </p:txBody>
      </p:sp>
      <p:sp>
        <p:nvSpPr>
          <p:cNvPr id="952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14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E4A6E85-5F0B-49C0-BA55-63E19DD206D3}" type="slidenum">
              <a:rPr lang="en-AU" altLang="en-US"/>
              <a:pPr>
                <a:spcBef>
                  <a:spcPct val="0"/>
                </a:spcBef>
              </a:pPr>
              <a:t>28</a:t>
            </a:fld>
            <a:endParaRPr lang="en-AU" altLang="en-US"/>
          </a:p>
        </p:txBody>
      </p:sp>
      <p:sp>
        <p:nvSpPr>
          <p:cNvPr id="614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24.16</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A23A291-6FFE-4C15-AB1B-285491AB4C5E}" type="datetime5">
              <a:rPr lang="en-AU" smtClean="0"/>
              <a:pPr fontAlgn="base">
                <a:spcBef>
                  <a:spcPct val="0"/>
                </a:spcBef>
                <a:spcAft>
                  <a:spcPct val="0"/>
                </a:spcAft>
                <a:defRPr/>
              </a:pPr>
              <a:t>29-Jan-19</a:t>
            </a:fld>
            <a:endParaRPr lang="en-AU" smtClean="0"/>
          </a:p>
        </p:txBody>
      </p:sp>
      <p:sp>
        <p:nvSpPr>
          <p:cNvPr id="962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34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7BB5A43-30DF-4D2B-A923-C282CB9A340D}" type="slidenum">
              <a:rPr lang="en-AU" altLang="en-US"/>
              <a:pPr>
                <a:spcBef>
                  <a:spcPct val="0"/>
                </a:spcBef>
              </a:pPr>
              <a:t>29</a:t>
            </a:fld>
            <a:endParaRPr lang="en-AU" altLang="en-US"/>
          </a:p>
        </p:txBody>
      </p:sp>
      <p:sp>
        <p:nvSpPr>
          <p:cNvPr id="634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24.17</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82DAC74-837A-49CC-9A29-B7AC40E2BA76}" type="datetime5">
              <a:rPr lang="en-AU" smtClean="0"/>
              <a:pPr fontAlgn="base">
                <a:spcBef>
                  <a:spcPct val="0"/>
                </a:spcBef>
                <a:spcAft>
                  <a:spcPct val="0"/>
                </a:spcAft>
                <a:defRPr/>
              </a:pPr>
              <a:t>29-Jan-19</a:t>
            </a:fld>
            <a:endParaRPr lang="en-AU" smtClean="0"/>
          </a:p>
        </p:txBody>
      </p:sp>
      <p:sp>
        <p:nvSpPr>
          <p:cNvPr id="972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55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9150FEA-C251-4421-9337-ABC3E643C47C}" type="slidenum">
              <a:rPr lang="en-AU" altLang="en-US"/>
              <a:pPr>
                <a:spcBef>
                  <a:spcPct val="0"/>
                </a:spcBef>
              </a:pPr>
              <a:t>30</a:t>
            </a:fld>
            <a:endParaRPr lang="en-AU" altLang="en-US"/>
          </a:p>
        </p:txBody>
      </p:sp>
      <p:sp>
        <p:nvSpPr>
          <p:cNvPr id="655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24.18</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7B45034-4D1B-4A02-96EE-D407B9B35A47}" type="datetime5">
              <a:rPr lang="en-AU" smtClean="0"/>
              <a:pPr fontAlgn="base">
                <a:spcBef>
                  <a:spcPct val="0"/>
                </a:spcBef>
                <a:spcAft>
                  <a:spcPct val="0"/>
                </a:spcAft>
                <a:defRPr/>
              </a:pPr>
              <a:t>29-Jan-19</a:t>
            </a:fld>
            <a:endParaRPr lang="en-AU" smtClean="0"/>
          </a:p>
        </p:txBody>
      </p:sp>
      <p:sp>
        <p:nvSpPr>
          <p:cNvPr id="706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2BF887C-F6FC-4376-A60E-0E564799822B}" type="slidenum">
              <a:rPr lang="en-AU" altLang="en-US"/>
              <a:pPr>
                <a:spcBef>
                  <a:spcPct val="0"/>
                </a:spcBef>
              </a:pPr>
              <a:t>4</a:t>
            </a:fld>
            <a:endParaRPr lang="en-AU" altLang="en-US"/>
          </a:p>
        </p:txBody>
      </p:sp>
      <p:sp>
        <p:nvSpPr>
          <p:cNvPr id="122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C157C5F-B495-48BB-8E9B-6F053126C5AA}" type="datetime5">
              <a:rPr lang="en-AU" smtClean="0"/>
              <a:pPr fontAlgn="base">
                <a:spcBef>
                  <a:spcPct val="0"/>
                </a:spcBef>
                <a:spcAft>
                  <a:spcPct val="0"/>
                </a:spcAft>
                <a:defRPr/>
              </a:pPr>
              <a:t>29-Jan-19</a:t>
            </a:fld>
            <a:endParaRPr lang="en-AU" smtClean="0"/>
          </a:p>
        </p:txBody>
      </p:sp>
      <p:sp>
        <p:nvSpPr>
          <p:cNvPr id="983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75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4F3CF95-4909-4EFB-B593-25187E11B9A0}" type="slidenum">
              <a:rPr lang="en-AU" altLang="en-US"/>
              <a:pPr>
                <a:spcBef>
                  <a:spcPct val="0"/>
                </a:spcBef>
              </a:pPr>
              <a:t>31</a:t>
            </a:fld>
            <a:endParaRPr lang="en-AU" altLang="en-US"/>
          </a:p>
        </p:txBody>
      </p:sp>
      <p:sp>
        <p:nvSpPr>
          <p:cNvPr id="675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A5508D4-9F61-4833-B495-5B000DF0096E}" type="datetime5">
              <a:rPr lang="en-AU" smtClean="0"/>
              <a:pPr fontAlgn="base">
                <a:spcBef>
                  <a:spcPct val="0"/>
                </a:spcBef>
                <a:spcAft>
                  <a:spcPct val="0"/>
                </a:spcAft>
                <a:defRPr/>
              </a:pPr>
              <a:t>29-Jan-19</a:t>
            </a:fld>
            <a:endParaRPr lang="en-AU" smtClean="0"/>
          </a:p>
        </p:txBody>
      </p:sp>
      <p:sp>
        <p:nvSpPr>
          <p:cNvPr id="993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96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5FA4D12-CA62-404E-8C5E-90B5F5A3E0C2}" type="slidenum">
              <a:rPr lang="en-AU" altLang="en-US"/>
              <a:pPr>
                <a:spcBef>
                  <a:spcPct val="0"/>
                </a:spcBef>
              </a:pPr>
              <a:t>32</a:t>
            </a:fld>
            <a:endParaRPr lang="en-AU" altLang="en-US"/>
          </a:p>
        </p:txBody>
      </p:sp>
      <p:sp>
        <p:nvSpPr>
          <p:cNvPr id="696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71861C1-FEDE-4DC4-929E-11100A724086}" type="datetime5">
              <a:rPr lang="en-AU" smtClean="0"/>
              <a:pPr fontAlgn="base">
                <a:spcBef>
                  <a:spcPct val="0"/>
                </a:spcBef>
                <a:spcAft>
                  <a:spcPct val="0"/>
                </a:spcAft>
                <a:defRPr/>
              </a:pPr>
              <a:t>29-Jan-19</a:t>
            </a:fld>
            <a:endParaRPr lang="en-AU" smtClean="0"/>
          </a:p>
        </p:txBody>
      </p:sp>
      <p:sp>
        <p:nvSpPr>
          <p:cNvPr id="1003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16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C0E0236-E914-4BDB-918A-F22B108F0FCE}" type="slidenum">
              <a:rPr lang="en-AU" altLang="en-US"/>
              <a:pPr>
                <a:spcBef>
                  <a:spcPct val="0"/>
                </a:spcBef>
              </a:pPr>
              <a:t>33</a:t>
            </a:fld>
            <a:endParaRPr lang="en-AU" altLang="en-US"/>
          </a:p>
        </p:txBody>
      </p:sp>
      <p:sp>
        <p:nvSpPr>
          <p:cNvPr id="716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702489C-7A18-49A7-8402-E9ACA2FE5115}" type="datetime5">
              <a:rPr lang="en-AU" smtClean="0"/>
              <a:pPr fontAlgn="base">
                <a:spcBef>
                  <a:spcPct val="0"/>
                </a:spcBef>
                <a:spcAft>
                  <a:spcPct val="0"/>
                </a:spcAft>
                <a:defRPr/>
              </a:pPr>
              <a:t>29-Jan-19</a:t>
            </a:fld>
            <a:endParaRPr lang="en-AU" smtClean="0"/>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37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4B1FCC5-5489-4EBC-BB51-EC3E27C67902}" type="slidenum">
              <a:rPr lang="en-AU" altLang="en-US"/>
              <a:pPr>
                <a:spcBef>
                  <a:spcPct val="0"/>
                </a:spcBef>
              </a:pPr>
              <a:t>34</a:t>
            </a:fld>
            <a:endParaRPr lang="en-AU" altLang="en-US"/>
          </a:p>
        </p:txBody>
      </p:sp>
      <p:sp>
        <p:nvSpPr>
          <p:cNvPr id="737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7778F3E-C374-4B19-9FD0-785EE3E505D7}" type="datetime5">
              <a:rPr lang="en-AU" smtClean="0"/>
              <a:pPr fontAlgn="base">
                <a:spcBef>
                  <a:spcPct val="0"/>
                </a:spcBef>
                <a:spcAft>
                  <a:spcPct val="0"/>
                </a:spcAft>
                <a:defRPr/>
              </a:pPr>
              <a:t>29-Jan-19</a:t>
            </a:fld>
            <a:endParaRPr lang="en-AU" smtClean="0"/>
          </a:p>
        </p:txBody>
      </p:sp>
      <p:sp>
        <p:nvSpPr>
          <p:cNvPr id="716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3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9B5EC5F-57F5-4186-BDE2-F371152297CF}" type="slidenum">
              <a:rPr lang="en-AU" altLang="en-US"/>
              <a:pPr>
                <a:spcBef>
                  <a:spcPct val="0"/>
                </a:spcBef>
              </a:pPr>
              <a:t>5</a:t>
            </a:fld>
            <a:endParaRPr lang="en-AU" altLang="en-US"/>
          </a:p>
        </p:txBody>
      </p:sp>
      <p:sp>
        <p:nvSpPr>
          <p:cNvPr id="143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EEB533C-494D-4D8F-85FC-603937EF3D81}" type="datetime5">
              <a:rPr lang="en-AU" smtClean="0"/>
              <a:pPr fontAlgn="base">
                <a:spcBef>
                  <a:spcPct val="0"/>
                </a:spcBef>
                <a:spcAft>
                  <a:spcPct val="0"/>
                </a:spcAft>
                <a:defRPr/>
              </a:pPr>
              <a:t>29-Jan-19</a:t>
            </a:fld>
            <a:endParaRPr lang="en-AU" smtClean="0"/>
          </a:p>
        </p:txBody>
      </p:sp>
      <p:sp>
        <p:nvSpPr>
          <p:cNvPr id="727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3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8EB312-1D8A-4868-BB4D-27323EC05009}" type="slidenum">
              <a:rPr lang="en-AU" altLang="en-US"/>
              <a:pPr>
                <a:spcBef>
                  <a:spcPct val="0"/>
                </a:spcBef>
              </a:pPr>
              <a:t>6</a:t>
            </a:fld>
            <a:endParaRPr lang="en-AU" altLang="en-US"/>
          </a:p>
        </p:txBody>
      </p:sp>
      <p:sp>
        <p:nvSpPr>
          <p:cNvPr id="163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3E80470-5E16-4B99-81BD-712A2F6850CF}" type="datetime5">
              <a:rPr lang="en-AU" smtClean="0"/>
              <a:pPr fontAlgn="base">
                <a:spcBef>
                  <a:spcPct val="0"/>
                </a:spcBef>
                <a:spcAft>
                  <a:spcPct val="0"/>
                </a:spcAft>
                <a:defRPr/>
              </a:pPr>
              <a:t>29-Jan-19</a:t>
            </a:fld>
            <a:endParaRPr lang="en-AU" smtClean="0"/>
          </a:p>
        </p:txBody>
      </p:sp>
      <p:sp>
        <p:nvSpPr>
          <p:cNvPr id="737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4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82E9DE9-D972-4023-B30D-C6B77AC4904B}" type="slidenum">
              <a:rPr lang="en-AU" altLang="en-US"/>
              <a:pPr>
                <a:spcBef>
                  <a:spcPct val="0"/>
                </a:spcBef>
              </a:pPr>
              <a:t>7</a:t>
            </a:fld>
            <a:endParaRPr lang="en-AU" altLang="en-US"/>
          </a:p>
        </p:txBody>
      </p:sp>
      <p:sp>
        <p:nvSpPr>
          <p:cNvPr id="184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24.2</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65CC785-4B0C-4587-A994-CD3AF81C2ACB}" type="datetime5">
              <a:rPr lang="en-AU" smtClean="0"/>
              <a:pPr fontAlgn="base">
                <a:spcBef>
                  <a:spcPct val="0"/>
                </a:spcBef>
                <a:spcAft>
                  <a:spcPct val="0"/>
                </a:spcAft>
                <a:defRPr/>
              </a:pPr>
              <a:t>29-Jan-19</a:t>
            </a:fld>
            <a:endParaRPr lang="en-AU" smtClean="0"/>
          </a:p>
        </p:txBody>
      </p:sp>
      <p:sp>
        <p:nvSpPr>
          <p:cNvPr id="747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04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8AAA968-1D93-4E60-BD89-6144D6E282D3}" type="slidenum">
              <a:rPr lang="en-AU" altLang="en-US"/>
              <a:pPr>
                <a:spcBef>
                  <a:spcPct val="0"/>
                </a:spcBef>
              </a:pPr>
              <a:t>8</a:t>
            </a:fld>
            <a:endParaRPr lang="en-AU" altLang="en-US"/>
          </a:p>
        </p:txBody>
      </p:sp>
      <p:sp>
        <p:nvSpPr>
          <p:cNvPr id="204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759CF8B-5BD3-4FFE-835B-47B8196980DD}" type="datetime5">
              <a:rPr lang="en-AU" smtClean="0"/>
              <a:pPr fontAlgn="base">
                <a:spcBef>
                  <a:spcPct val="0"/>
                </a:spcBef>
                <a:spcAft>
                  <a:spcPct val="0"/>
                </a:spcAft>
                <a:defRPr/>
              </a:pPr>
              <a:t>29-Jan-19</a:t>
            </a:fld>
            <a:endParaRPr lang="en-AU" smtClean="0"/>
          </a:p>
        </p:txBody>
      </p:sp>
      <p:sp>
        <p:nvSpPr>
          <p:cNvPr id="757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25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122F83B-AA09-4ECE-9398-BB7358C0056F}" type="slidenum">
              <a:rPr lang="en-AU" altLang="en-US"/>
              <a:pPr>
                <a:spcBef>
                  <a:spcPct val="0"/>
                </a:spcBef>
              </a:pPr>
              <a:t>9</a:t>
            </a:fld>
            <a:endParaRPr lang="en-AU" altLang="en-US"/>
          </a:p>
        </p:txBody>
      </p:sp>
      <p:sp>
        <p:nvSpPr>
          <p:cNvPr id="225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24.4</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F84B7D1-6A09-4083-8491-40AAB18629D5}" type="datetime5">
              <a:rPr lang="en-AU" smtClean="0"/>
              <a:pPr fontAlgn="base">
                <a:spcBef>
                  <a:spcPct val="0"/>
                </a:spcBef>
                <a:spcAft>
                  <a:spcPct val="0"/>
                </a:spcAft>
                <a:defRPr/>
              </a:pPr>
              <a:t>29-Jan-19</a:t>
            </a:fld>
            <a:endParaRPr lang="en-AU" smtClean="0"/>
          </a:p>
        </p:txBody>
      </p:sp>
      <p:sp>
        <p:nvSpPr>
          <p:cNvPr id="768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45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2D7248A-2FDF-4D30-AF49-C619F2155FBB}" type="slidenum">
              <a:rPr lang="en-AU" altLang="en-US"/>
              <a:pPr>
                <a:spcBef>
                  <a:spcPct val="0"/>
                </a:spcBef>
              </a:pPr>
              <a:t>10</a:t>
            </a:fld>
            <a:endParaRPr lang="en-AU" altLang="en-US"/>
          </a:p>
        </p:txBody>
      </p:sp>
      <p:sp>
        <p:nvSpPr>
          <p:cNvPr id="245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24.5 (a and b only)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fld id="{E5369C88-82DF-4E2F-B446-5DA79371EB0E}" type="datetimeFigureOut">
              <a:rPr lang="en-US"/>
              <a:pPr>
                <a:defRPr/>
              </a:pPr>
              <a:t>1/29/2019</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Narrow" pitchFamily="34" charset="0"/>
              </a:defRPr>
            </a:lvl1pPr>
          </a:lstStyle>
          <a:p>
            <a:fld id="{76BC48E5-64F0-47F9-B1A5-7099E6CC8BEB}" type="slidenum">
              <a:rPr lang="en-US" altLang="en-US"/>
              <a:pPr/>
              <a:t>‹#›</a:t>
            </a:fld>
            <a:endParaRPr lang="en-US" altLang="en-US"/>
          </a:p>
        </p:txBody>
      </p:sp>
    </p:spTree>
    <p:extLst>
      <p:ext uri="{BB962C8B-B14F-4D97-AF65-F5344CB8AC3E}">
        <p14:creationId xmlns:p14="http://schemas.microsoft.com/office/powerpoint/2010/main" val="3484137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vl1pPr>
          </a:lstStyle>
          <a:p>
            <a:r>
              <a:rPr lang="en-AU"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Tree>
    <p:extLst>
      <p:ext uri="{BB962C8B-B14F-4D97-AF65-F5344CB8AC3E}">
        <p14:creationId xmlns:p14="http://schemas.microsoft.com/office/powerpoint/2010/main" val="4015576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SecondClick to edit Master title style</a:t>
            </a:r>
            <a:endParaRPr lang="en-US" altLang="en-US" smtClean="0"/>
          </a:p>
          <a:p>
            <a:pPr lvl="1"/>
            <a:r>
              <a:rPr lang="en-AU" altLang="en-US" smtClean="0"/>
              <a:t>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Lst>
  <p:txStyles>
    <p:titleStyle>
      <a:lvl1pPr algn="ctr" defTabSz="457200" rtl="0" eaLnBrk="0" fontAlgn="base" hangingPunct="0">
        <a:spcBef>
          <a:spcPct val="0"/>
        </a:spcBef>
        <a:spcAft>
          <a:spcPct val="0"/>
        </a:spcAft>
        <a:defRPr sz="4000" kern="1200" cap="all">
          <a:solidFill>
            <a:srgbClr val="008000"/>
          </a:solidFill>
          <a:latin typeface="Arial Narrow" pitchFamily="34" charset="0"/>
          <a:ea typeface="+mj-ea"/>
          <a:cs typeface="Arial"/>
        </a:defRPr>
      </a:lvl1pPr>
      <a:lvl2pPr algn="ctr" defTabSz="457200" rtl="0" eaLnBrk="0" fontAlgn="base" hangingPunct="0">
        <a:spcBef>
          <a:spcPct val="0"/>
        </a:spcBef>
        <a:spcAft>
          <a:spcPct val="0"/>
        </a:spcAft>
        <a:defRPr sz="4000">
          <a:solidFill>
            <a:srgbClr val="008000"/>
          </a:solidFill>
          <a:latin typeface="Arial Narrow" pitchFamily="34" charset="0"/>
          <a:cs typeface="Arial" charset="0"/>
        </a:defRPr>
      </a:lvl2pPr>
      <a:lvl3pPr algn="ctr" defTabSz="457200" rtl="0" eaLnBrk="0" fontAlgn="base" hangingPunct="0">
        <a:spcBef>
          <a:spcPct val="0"/>
        </a:spcBef>
        <a:spcAft>
          <a:spcPct val="0"/>
        </a:spcAft>
        <a:defRPr sz="4000">
          <a:solidFill>
            <a:srgbClr val="008000"/>
          </a:solidFill>
          <a:latin typeface="Arial Narrow" pitchFamily="34" charset="0"/>
          <a:cs typeface="Arial" charset="0"/>
        </a:defRPr>
      </a:lvl3pPr>
      <a:lvl4pPr algn="ctr" defTabSz="457200" rtl="0" eaLnBrk="0" fontAlgn="base" hangingPunct="0">
        <a:spcBef>
          <a:spcPct val="0"/>
        </a:spcBef>
        <a:spcAft>
          <a:spcPct val="0"/>
        </a:spcAft>
        <a:defRPr sz="4000">
          <a:solidFill>
            <a:srgbClr val="008000"/>
          </a:solidFill>
          <a:latin typeface="Arial Narrow" pitchFamily="34" charset="0"/>
          <a:cs typeface="Arial" charset="0"/>
        </a:defRPr>
      </a:lvl4pPr>
      <a:lvl5pPr algn="ctr" defTabSz="457200" rtl="0" eaLnBrk="0" fontAlgn="base" hangingPunct="0">
        <a:spcBef>
          <a:spcPct val="0"/>
        </a:spcBef>
        <a:spcAft>
          <a:spcPct val="0"/>
        </a:spcAft>
        <a:defRPr sz="4000">
          <a:solidFill>
            <a:srgbClr val="008000"/>
          </a:solidFill>
          <a:latin typeface="Arial Narrow" pitchFamily="34" charset="0"/>
          <a:cs typeface="Arial" charset="0"/>
        </a:defRPr>
      </a:lvl5pPr>
      <a:lvl6pPr marL="457200" algn="ctr" defTabSz="457200" rtl="0" fontAlgn="base">
        <a:spcBef>
          <a:spcPct val="0"/>
        </a:spcBef>
        <a:spcAft>
          <a:spcPct val="0"/>
        </a:spcAft>
        <a:defRPr sz="4000">
          <a:solidFill>
            <a:srgbClr val="008000"/>
          </a:solidFill>
          <a:latin typeface="Arial Narrow" pitchFamily="34" charset="0"/>
          <a:cs typeface="Arial" charset="0"/>
        </a:defRPr>
      </a:lvl6pPr>
      <a:lvl7pPr marL="914400" algn="ctr" defTabSz="457200" rtl="0" fontAlgn="base">
        <a:spcBef>
          <a:spcPct val="0"/>
        </a:spcBef>
        <a:spcAft>
          <a:spcPct val="0"/>
        </a:spcAft>
        <a:defRPr sz="4000">
          <a:solidFill>
            <a:srgbClr val="008000"/>
          </a:solidFill>
          <a:latin typeface="Arial Narrow" pitchFamily="34" charset="0"/>
          <a:cs typeface="Arial" charset="0"/>
        </a:defRPr>
      </a:lvl7pPr>
      <a:lvl8pPr marL="1371600" algn="ctr" defTabSz="457200" rtl="0" fontAlgn="base">
        <a:spcBef>
          <a:spcPct val="0"/>
        </a:spcBef>
        <a:spcAft>
          <a:spcPct val="0"/>
        </a:spcAft>
        <a:defRPr sz="4000">
          <a:solidFill>
            <a:srgbClr val="008000"/>
          </a:solidFill>
          <a:latin typeface="Arial Narrow" pitchFamily="34" charset="0"/>
          <a:cs typeface="Arial" charset="0"/>
        </a:defRPr>
      </a:lvl8pPr>
      <a:lvl9pPr marL="1828800" algn="ctr" defTabSz="457200" rtl="0" fontAlgn="base">
        <a:spcBef>
          <a:spcPct val="0"/>
        </a:spcBef>
        <a:spcAft>
          <a:spcPct val="0"/>
        </a:spcAft>
        <a:defRPr sz="4000">
          <a:solidFill>
            <a:srgbClr val="008000"/>
          </a:solidFill>
          <a:latin typeface="Arial Narrow" pitchFamily="34" charset="0"/>
          <a:cs typeface="Arial"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Arial Narrow" pitchFamily="34" charset="0"/>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Arial Narrow" pitchFamily="34" charset="0"/>
          <a:ea typeface="+mn-ea"/>
          <a:cs typeface="Arial"/>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Arial Narrow" pitchFamily="34" charset="0"/>
          <a:ea typeface="+mn-ea"/>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2.jpe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1.jpeg"/><Relationship Id="rId5" Type="http://schemas.openxmlformats.org/officeDocument/2006/relationships/image" Target="../media/image20.wmf"/><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24.wmf"/><Relationship Id="rId4"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32000" y="549275"/>
            <a:ext cx="828000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800" dirty="0">
                <a:solidFill>
                  <a:srgbClr val="3C9325"/>
                </a:solidFill>
                <a:latin typeface="Arial Narrow" pitchFamily="34" charset="0"/>
              </a:rPr>
              <a:t>Lesson </a:t>
            </a:r>
            <a:r>
              <a:rPr lang="en-AU" altLang="en-US" sz="4800" dirty="0" smtClean="0">
                <a:solidFill>
                  <a:srgbClr val="3C9325"/>
                </a:solidFill>
                <a:latin typeface="Arial Narrow" pitchFamily="34" charset="0"/>
              </a:rPr>
              <a:t>16</a:t>
            </a:r>
            <a:endParaRPr lang="en-AU" altLang="en-US" sz="4800" dirty="0">
              <a:solidFill>
                <a:srgbClr val="3C9325"/>
              </a:solidFill>
              <a:latin typeface="Arial Narrow" pitchFamily="34" charset="0"/>
            </a:endParaRPr>
          </a:p>
          <a:p>
            <a:pPr algn="ctr" eaLnBrk="1" hangingPunct="1"/>
            <a:r>
              <a:rPr lang="en-AU" altLang="en-US" sz="4800" dirty="0" smtClean="0">
                <a:solidFill>
                  <a:srgbClr val="3C9325"/>
                </a:solidFill>
                <a:latin typeface="Arial Narrow" pitchFamily="34" charset="0"/>
              </a:rPr>
              <a:t>Chapter 24</a:t>
            </a:r>
            <a:endParaRPr lang="en-AU" altLang="en-US" sz="4800" dirty="0">
              <a:solidFill>
                <a:srgbClr val="3C9325"/>
              </a:solidFill>
              <a:latin typeface="Arial Narrow" pitchFamily="34" charset="0"/>
            </a:endParaRPr>
          </a:p>
          <a:p>
            <a:pPr algn="ctr" eaLnBrk="1" hangingPunct="1"/>
            <a:r>
              <a:rPr lang="en-AU" altLang="en-US" sz="4800" dirty="0" smtClean="0">
                <a:solidFill>
                  <a:srgbClr val="3C9325"/>
                </a:solidFill>
                <a:latin typeface="Arial Narrow" pitchFamily="34" charset="0"/>
              </a:rPr>
              <a:t>Synchronous Machines</a:t>
            </a:r>
          </a:p>
          <a:p>
            <a:pPr algn="ctr" eaLnBrk="1" hangingPunct="1"/>
            <a:endParaRPr lang="en-AU" altLang="en-US" sz="4800" dirty="0" smtClean="0">
              <a:solidFill>
                <a:srgbClr val="3C9325"/>
              </a:solidFill>
              <a:latin typeface="Arial Narrow" pitchFamily="34" charset="0"/>
            </a:endParaRPr>
          </a:p>
          <a:p>
            <a:pPr algn="ctr" eaLnBrk="1" hangingPunct="1"/>
            <a:r>
              <a:rPr lang="en-AU" altLang="en-US" sz="4800" u="sng" dirty="0" smtClean="0">
                <a:solidFill>
                  <a:srgbClr val="3C9325"/>
                </a:solidFill>
                <a:latin typeface="Arial Narrow" pitchFamily="34" charset="0"/>
              </a:rPr>
              <a:t>Sections</a:t>
            </a:r>
          </a:p>
          <a:p>
            <a:pPr marL="1619250" indent="-1619250" eaLnBrk="1" hangingPunct="1"/>
            <a:r>
              <a:rPr lang="en-AU" altLang="en-US" sz="4800" dirty="0" smtClean="0">
                <a:solidFill>
                  <a:srgbClr val="3C9325"/>
                </a:solidFill>
                <a:latin typeface="Arial Narrow" pitchFamily="34" charset="0"/>
              </a:rPr>
              <a:t>24.1</a:t>
            </a:r>
            <a:r>
              <a:rPr lang="en-AU" altLang="en-US" sz="4800" smtClean="0">
                <a:solidFill>
                  <a:srgbClr val="3C9325"/>
                </a:solidFill>
                <a:latin typeface="Arial Narrow" pitchFamily="34" charset="0"/>
              </a:rPr>
              <a:t>	Alternators</a:t>
            </a:r>
            <a:endParaRPr lang="en-AU" altLang="en-US" sz="4800" dirty="0">
              <a:solidFill>
                <a:srgbClr val="3C9325"/>
              </a:solidFill>
              <a:latin typeface="Futura Condensed"/>
            </a:endParaRPr>
          </a:p>
        </p:txBody>
      </p:sp>
      <p:sp>
        <p:nvSpPr>
          <p:cNvPr id="2" name="Oval 1"/>
          <p:cNvSpPr/>
          <p:nvPr/>
        </p:nvSpPr>
        <p:spPr>
          <a:xfrm>
            <a:off x="8820472" y="5949280"/>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19310929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Rotating field alternator</a:t>
            </a:r>
          </a:p>
        </p:txBody>
      </p:sp>
      <p:sp>
        <p:nvSpPr>
          <p:cNvPr id="23555" name="Rectangle 13"/>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Two-pole rotating field three-phase alternator which produces three voltages with a phase difference of 120º</a:t>
            </a:r>
          </a:p>
        </p:txBody>
      </p:sp>
      <p:pic>
        <p:nvPicPr>
          <p:cNvPr id="23556" name="Picture 5" descr="Figure 2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560513"/>
            <a:ext cx="7453312" cy="316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Salient pole rotor</a:t>
            </a:r>
          </a:p>
        </p:txBody>
      </p:sp>
      <p:sp>
        <p:nvSpPr>
          <p:cNvPr id="25603" name="Rectangle 28"/>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25604" name="Rectangle 31"/>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Four-pole rotating field three-phase alternator and an example of a salient pole rotor</a:t>
            </a:r>
          </a:p>
        </p:txBody>
      </p:sp>
      <p:pic>
        <p:nvPicPr>
          <p:cNvPr id="25605" name="Picture 6" descr="Figure 24.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484313"/>
            <a:ext cx="7021512"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Frequency and number of poles</a:t>
            </a:r>
          </a:p>
        </p:txBody>
      </p:sp>
      <p:sp>
        <p:nvSpPr>
          <p:cNvPr id="1029" name="Rectangle 18"/>
          <p:cNvSpPr>
            <a:spLocks noChangeArrowheads="1"/>
          </p:cNvSpPr>
          <p:nvPr/>
        </p:nvSpPr>
        <p:spPr bwMode="auto">
          <a:xfrm>
            <a:off x="611188" y="1511300"/>
            <a:ext cx="7921625" cy="4217988"/>
          </a:xfrm>
          <a:prstGeom prst="rect">
            <a:avLst/>
          </a:prstGeom>
          <a:noFill/>
          <a:ln w="9525">
            <a:noFill/>
            <a:miter lim="800000"/>
            <a:headEnd/>
            <a:tailEnd/>
          </a:ln>
        </p:spPr>
        <p:txBody>
          <a:bodyPr>
            <a:spAutoFit/>
          </a:bodyPr>
          <a:lstStyle/>
          <a:p>
            <a:pPr algn="ctr" eaLnBrk="1" fontAlgn="auto" hangingPunct="1">
              <a:spcBef>
                <a:spcPts val="0"/>
              </a:spcBef>
              <a:spcAft>
                <a:spcPts val="0"/>
              </a:spcAft>
              <a:defRPr/>
            </a:pPr>
            <a:r>
              <a:rPr lang="en-AU" sz="2800" dirty="0">
                <a:latin typeface="Arial Narrow" pitchFamily="34" charset="0"/>
                <a:cs typeface="+mn-cs"/>
              </a:rPr>
              <a:t>For an alternator, the relationship between frequency, rotational speed and number of poles is found with the usual equation:</a:t>
            </a:r>
          </a:p>
          <a:p>
            <a:pPr eaLnBrk="1" fontAlgn="auto" hangingPunct="1">
              <a:spcBef>
                <a:spcPts val="0"/>
              </a:spcBef>
              <a:spcAft>
                <a:spcPts val="0"/>
              </a:spcAft>
              <a:defRPr/>
            </a:pPr>
            <a:endParaRPr lang="en-AU" sz="2800" dirty="0">
              <a:latin typeface="Arial Narrow" pitchFamily="34" charset="0"/>
              <a:cs typeface="+mn-cs"/>
            </a:endParaRPr>
          </a:p>
          <a:p>
            <a:pPr eaLnBrk="1" fontAlgn="auto" hangingPunct="1">
              <a:spcBef>
                <a:spcPts val="0"/>
              </a:spcBef>
              <a:spcAft>
                <a:spcPts val="0"/>
              </a:spcAft>
              <a:defRPr/>
            </a:pPr>
            <a:endParaRPr lang="en-AU" sz="2800" dirty="0">
              <a:latin typeface="Arial Narrow" pitchFamily="34" charset="0"/>
              <a:cs typeface="+mn-cs"/>
            </a:endParaRPr>
          </a:p>
          <a:p>
            <a:pPr eaLnBrk="1" fontAlgn="auto" hangingPunct="1">
              <a:spcBef>
                <a:spcPts val="0"/>
              </a:spcBef>
              <a:spcAft>
                <a:spcPts val="0"/>
              </a:spcAft>
              <a:defRPr/>
            </a:pPr>
            <a:endParaRPr lang="en-AU" sz="1600" dirty="0">
              <a:latin typeface="Arial Narrow" pitchFamily="34" charset="0"/>
              <a:cs typeface="+mn-cs"/>
            </a:endParaRPr>
          </a:p>
          <a:p>
            <a:pPr eaLnBrk="1" fontAlgn="auto" hangingPunct="1">
              <a:spcBef>
                <a:spcPts val="0"/>
              </a:spcBef>
              <a:spcAft>
                <a:spcPts val="0"/>
              </a:spcAft>
              <a:defRPr/>
            </a:pPr>
            <a:r>
              <a:rPr lang="en-AU" sz="2800" dirty="0">
                <a:latin typeface="Arial Narrow" pitchFamily="34" charset="0"/>
                <a:cs typeface="+mn-cs"/>
              </a:rPr>
              <a:t>where:</a:t>
            </a:r>
          </a:p>
          <a:p>
            <a:pPr marL="177800" indent="-177800" eaLnBrk="1" fontAlgn="auto" hangingPunct="1">
              <a:spcBef>
                <a:spcPts val="0"/>
              </a:spcBef>
              <a:spcAft>
                <a:spcPts val="0"/>
              </a:spcAft>
              <a:buFont typeface="Arial" pitchFamily="34" charset="0"/>
              <a:buChar char="•"/>
              <a:defRPr/>
            </a:pPr>
            <a:r>
              <a:rPr lang="en-AU" sz="2800" dirty="0">
                <a:latin typeface="Arial Narrow" pitchFamily="34" charset="0"/>
                <a:cs typeface="+mn-cs"/>
              </a:rPr>
              <a:t>n</a:t>
            </a:r>
            <a:r>
              <a:rPr lang="en-AU" sz="2800" baseline="-25000" dirty="0">
                <a:latin typeface="Arial Narrow" pitchFamily="34" charset="0"/>
                <a:cs typeface="+mn-cs"/>
              </a:rPr>
              <a:t>s</a:t>
            </a:r>
            <a:r>
              <a:rPr lang="en-AU" sz="2800" dirty="0">
                <a:latin typeface="Arial Narrow" pitchFamily="34" charset="0"/>
                <a:cs typeface="+mn-cs"/>
              </a:rPr>
              <a:t> = synchronous speed in RPM</a:t>
            </a:r>
          </a:p>
          <a:p>
            <a:pPr marL="177800" indent="-177800" eaLnBrk="1" fontAlgn="auto" hangingPunct="1">
              <a:spcBef>
                <a:spcPts val="0"/>
              </a:spcBef>
              <a:spcAft>
                <a:spcPts val="0"/>
              </a:spcAft>
              <a:buFont typeface="Arial" pitchFamily="34" charset="0"/>
              <a:buChar char="•"/>
              <a:defRPr/>
            </a:pPr>
            <a:r>
              <a:rPr lang="en-AU" sz="2800" dirty="0">
                <a:latin typeface="Arial Narrow" pitchFamily="34" charset="0"/>
                <a:cs typeface="+mn-cs"/>
              </a:rPr>
              <a:t>f = supply frequency in hertz</a:t>
            </a:r>
          </a:p>
          <a:p>
            <a:pPr marL="177800" indent="-177800" eaLnBrk="1" fontAlgn="auto" hangingPunct="1">
              <a:spcBef>
                <a:spcPts val="0"/>
              </a:spcBef>
              <a:spcAft>
                <a:spcPts val="0"/>
              </a:spcAft>
              <a:buFont typeface="Arial" pitchFamily="34" charset="0"/>
              <a:buChar char="•"/>
              <a:defRPr/>
            </a:pPr>
            <a:r>
              <a:rPr lang="en-AU" sz="2800" dirty="0">
                <a:latin typeface="Arial Narrow" pitchFamily="34" charset="0"/>
                <a:cs typeface="+mn-cs"/>
              </a:rPr>
              <a:t>p = number of poles.</a:t>
            </a:r>
          </a:p>
        </p:txBody>
      </p:sp>
      <p:graphicFrame>
        <p:nvGraphicFramePr>
          <p:cNvPr id="1026" name="Object 21"/>
          <p:cNvGraphicFramePr>
            <a:graphicFrameLocks noChangeAspect="1"/>
          </p:cNvGraphicFramePr>
          <p:nvPr/>
        </p:nvGraphicFramePr>
        <p:xfrm>
          <a:off x="3924300" y="2997200"/>
          <a:ext cx="1296988" cy="890588"/>
        </p:xfrm>
        <a:graphic>
          <a:graphicData uri="http://schemas.openxmlformats.org/presentationml/2006/ole">
            <mc:AlternateContent xmlns:mc="http://schemas.openxmlformats.org/markup-compatibility/2006">
              <mc:Choice xmlns:v="urn:schemas-microsoft-com:vml" Requires="v">
                <p:oleObj spid="_x0000_s27659" name="Equation" r:id="rId4" imgW="558800" imgH="381000" progId="">
                  <p:embed/>
                </p:oleObj>
              </mc:Choice>
              <mc:Fallback>
                <p:oleObj name="Equation" r:id="rId4" imgW="558800" imgH="381000" progId="">
                  <p:embed/>
                  <p:pic>
                    <p:nvPicPr>
                      <p:cNvPr id="0" name="Object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300" y="2997200"/>
                        <a:ext cx="12969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29">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2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and number of poles</a:t>
            </a:r>
          </a:p>
        </p:txBody>
      </p:sp>
      <p:sp>
        <p:nvSpPr>
          <p:cNvPr id="2053" name="Rectangle 3"/>
          <p:cNvSpPr>
            <a:spLocks noChangeArrowheads="1"/>
          </p:cNvSpPr>
          <p:nvPr/>
        </p:nvSpPr>
        <p:spPr bwMode="auto">
          <a:xfrm>
            <a:off x="611188" y="1636713"/>
            <a:ext cx="7920037" cy="4000500"/>
          </a:xfrm>
          <a:prstGeom prst="rect">
            <a:avLst/>
          </a:prstGeom>
          <a:noFill/>
          <a:ln w="9525">
            <a:noFill/>
            <a:miter lim="800000"/>
            <a:headEnd/>
            <a:tailEnd/>
          </a:ln>
        </p:spPr>
        <p:txBody>
          <a:bodyPr anchor="ctr">
            <a:spAutoFit/>
          </a:bodyPr>
          <a:lstStyle/>
          <a:p>
            <a:pPr marL="180975" indent="-180975" eaLnBrk="1" fontAlgn="auto" hangingPunct="1">
              <a:spcBef>
                <a:spcPts val="12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Australia and New Zealand have a  power frequency of  50 Hz, requiring alternators to run at a speed that produces this frequency. </a:t>
            </a:r>
          </a:p>
          <a:p>
            <a:pPr marL="180975" indent="-180975" eaLnBrk="1" fontAlgn="auto" hangingPunct="1">
              <a:spcBef>
                <a:spcPts val="12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The more poles, the slower the rotational speed to produce 50 Hz.</a:t>
            </a:r>
          </a:p>
          <a:p>
            <a:pPr marL="180975" indent="-180975" eaLnBrk="1" fontAlgn="auto" hangingPunct="1">
              <a:spcBef>
                <a:spcPts val="12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The number of poles required for a given rotational speed and frequency is:</a:t>
            </a:r>
          </a:p>
          <a:p>
            <a:pPr marL="355600" indent="-355600" eaLnBrk="1" fontAlgn="auto" hangingPunct="1">
              <a:spcBef>
                <a:spcPts val="1200"/>
              </a:spcBef>
              <a:spcAft>
                <a:spcPts val="0"/>
              </a:spcAft>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Times" charset="0"/>
                <a:cs typeface="Times New Roman" pitchFamily="18" charset="0"/>
              </a:rPr>
              <a:t>   </a:t>
            </a:r>
          </a:p>
        </p:txBody>
      </p:sp>
      <p:graphicFrame>
        <p:nvGraphicFramePr>
          <p:cNvPr id="2050" name="Object 4"/>
          <p:cNvGraphicFramePr>
            <a:graphicFrameLocks noChangeAspect="1"/>
          </p:cNvGraphicFramePr>
          <p:nvPr/>
        </p:nvGraphicFramePr>
        <p:xfrm>
          <a:off x="3968750" y="4868863"/>
          <a:ext cx="1179513" cy="890587"/>
        </p:xfrm>
        <a:graphic>
          <a:graphicData uri="http://schemas.openxmlformats.org/presentationml/2006/ole">
            <mc:AlternateContent xmlns:mc="http://schemas.openxmlformats.org/markup-compatibility/2006">
              <mc:Choice xmlns:v="urn:schemas-microsoft-com:vml" Requires="v">
                <p:oleObj spid="_x0000_s29707" name="Equation" r:id="rId4" imgW="508000" imgH="381000" progId="">
                  <p:embed/>
                </p:oleObj>
              </mc:Choice>
              <mc:Fallback>
                <p:oleObj name="Equation" r:id="rId4" imgW="508000" imgH="381000"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4868863"/>
                        <a:ext cx="1179513" cy="89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5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Excitation</a:t>
            </a:r>
          </a:p>
        </p:txBody>
      </p:sp>
      <p:sp>
        <p:nvSpPr>
          <p:cNvPr id="31747" name="Rectangle 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field current for an alternator can be supplied by a DC shunt generator coupled to the shaft of the alternator</a:t>
            </a:r>
          </a:p>
        </p:txBody>
      </p:sp>
      <p:pic>
        <p:nvPicPr>
          <p:cNvPr id="31748" name="Picture 5" descr="Figure 24.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546225"/>
            <a:ext cx="7799387" cy="321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Circuit diagram</a:t>
            </a:r>
          </a:p>
        </p:txBody>
      </p:sp>
      <p:sp>
        <p:nvSpPr>
          <p:cNvPr id="33795" name="Rectangle 4"/>
          <p:cNvSpPr>
            <a:spLocks noChangeArrowheads="1"/>
          </p:cNvSpPr>
          <p:nvPr/>
        </p:nvSpPr>
        <p:spPr bwMode="auto">
          <a:xfrm>
            <a:off x="612775" y="4859338"/>
            <a:ext cx="79200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Circuit diagram of a shunt wound exciter supplying excitation current to a three-phase alternator</a:t>
            </a:r>
          </a:p>
        </p:txBody>
      </p:sp>
      <p:pic>
        <p:nvPicPr>
          <p:cNvPr id="33796" name="Picture 5" descr="Figure 24.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4288" y="1673225"/>
            <a:ext cx="6527800"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bwMode="auto">
          <a:xfrm>
            <a:off x="0" y="0"/>
            <a:ext cx="9144000" cy="1619250"/>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Circuit diagram: </a:t>
            </a:r>
            <a:br>
              <a:rPr lang="en-AU" altLang="en-US" cap="none" smtClean="0">
                <a:solidFill>
                  <a:srgbClr val="3C9325"/>
                </a:solidFill>
                <a:cs typeface="Arial" pitchFamily="34" charset="0"/>
              </a:rPr>
            </a:br>
            <a:r>
              <a:rPr lang="en-AU" altLang="en-US" cap="none" smtClean="0">
                <a:solidFill>
                  <a:srgbClr val="3C9325"/>
                </a:solidFill>
                <a:cs typeface="Arial" pitchFamily="34" charset="0"/>
              </a:rPr>
              <a:t>Brushless excitation</a:t>
            </a:r>
          </a:p>
        </p:txBody>
      </p:sp>
      <p:sp>
        <p:nvSpPr>
          <p:cNvPr id="35843" name="Rectangle 3"/>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Circuit diagram of a brushless excitation system, in which diodes convert the output of a three-phase rotating armature alternator to provide excitation current for the main alternator</a:t>
            </a:r>
          </a:p>
        </p:txBody>
      </p:sp>
      <p:pic>
        <p:nvPicPr>
          <p:cNvPr id="35844" name="Picture 5" descr="Figure 24.1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801813"/>
            <a:ext cx="698500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Alternator output voltage</a:t>
            </a:r>
          </a:p>
        </p:txBody>
      </p:sp>
      <p:sp>
        <p:nvSpPr>
          <p:cNvPr id="3789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789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9398" name="Rectangle 5"/>
          <p:cNvSpPr>
            <a:spLocks noChangeArrowheads="1"/>
          </p:cNvSpPr>
          <p:nvPr/>
        </p:nvSpPr>
        <p:spPr bwMode="auto">
          <a:xfrm>
            <a:off x="611188" y="1511300"/>
            <a:ext cx="7920037" cy="3713163"/>
          </a:xfrm>
          <a:prstGeom prst="rect">
            <a:avLst/>
          </a:prstGeom>
          <a:noFill/>
          <a:ln w="9525">
            <a:noFill/>
            <a:miter lim="800000"/>
            <a:headEnd/>
            <a:tailEnd/>
          </a:ln>
        </p:spPr>
        <p:txBody>
          <a:bodyPr>
            <a:spAutoFit/>
          </a:bodyPr>
          <a:lstStyle/>
          <a:p>
            <a:pPr marL="273050" indent="-273050" eaLnBrk="1" fontAlgn="auto" hangingPunct="1">
              <a:spcBef>
                <a:spcPts val="0"/>
              </a:spcBef>
              <a:spcAft>
                <a:spcPts val="0"/>
              </a:spcAft>
              <a:tabLst>
                <a:tab pos="268288" algn="l"/>
                <a:tab pos="752475" algn="l"/>
                <a:tab pos="1127125" algn="l"/>
                <a:tab pos="1558925" algn="l"/>
              </a:tabLst>
              <a:defRPr/>
            </a:pPr>
            <a:endParaRPr lang="en-AU" sz="2800" dirty="0">
              <a:latin typeface="Arial Narrow" pitchFamily="34" charset="0"/>
              <a:cs typeface="+mn-cs"/>
              <a:sym typeface="Symbol" pitchFamily="18" charset="2"/>
            </a:endParaRPr>
          </a:p>
          <a:p>
            <a:pPr marL="273050" indent="-273050" eaLnBrk="1" fontAlgn="auto" hangingPunct="1">
              <a:spcBef>
                <a:spcPts val="0"/>
              </a:spcBef>
              <a:spcAft>
                <a:spcPts val="0"/>
              </a:spcAft>
              <a:tabLst>
                <a:tab pos="268288" algn="l"/>
                <a:tab pos="752475" algn="l"/>
                <a:tab pos="1127125" algn="l"/>
                <a:tab pos="1558925" algn="l"/>
              </a:tabLst>
              <a:defRPr/>
            </a:pPr>
            <a:endParaRPr lang="en-AU" sz="2800" dirty="0">
              <a:latin typeface="Arial Narrow" pitchFamily="34" charset="0"/>
              <a:cs typeface="+mn-cs"/>
              <a:sym typeface="Symbol" pitchFamily="18" charset="2"/>
            </a:endParaRPr>
          </a:p>
          <a:p>
            <a:pPr marL="273050" indent="-273050" eaLnBrk="1" fontAlgn="auto" hangingPunct="1">
              <a:spcBef>
                <a:spcPts val="0"/>
              </a:spcBef>
              <a:spcAft>
                <a:spcPts val="0"/>
              </a:spcAft>
              <a:tabLst>
                <a:tab pos="268288" algn="l"/>
                <a:tab pos="752475" algn="l"/>
                <a:tab pos="1127125" algn="l"/>
                <a:tab pos="1558925" algn="l"/>
              </a:tabLst>
              <a:defRPr/>
            </a:pPr>
            <a:r>
              <a:rPr lang="en-AU" sz="2800" dirty="0">
                <a:latin typeface="Arial Narrow" pitchFamily="34" charset="0"/>
                <a:cs typeface="+mn-cs"/>
                <a:sym typeface="Symbol" pitchFamily="18" charset="2"/>
              </a:rPr>
              <a:t>where:</a:t>
            </a:r>
          </a:p>
          <a:p>
            <a:pPr marL="177800" indent="-177800" eaLnBrk="1" fontAlgn="auto" hangingPunct="1">
              <a:spcBef>
                <a:spcPct val="20000"/>
              </a:spcBef>
              <a:spcAft>
                <a:spcPts val="0"/>
              </a:spcAft>
              <a:buFont typeface="Arial" pitchFamily="34" charset="0"/>
              <a:buChar char="•"/>
              <a:tabLst>
                <a:tab pos="752475" algn="l"/>
                <a:tab pos="1127125" algn="l"/>
                <a:tab pos="1558925" algn="l"/>
              </a:tabLst>
              <a:defRPr/>
            </a:pPr>
            <a:r>
              <a:rPr lang="en-AU" sz="2800" dirty="0">
                <a:latin typeface="Arial Narrow" pitchFamily="34" charset="0"/>
                <a:cs typeface="+mn-cs"/>
                <a:sym typeface="Symbol" pitchFamily="18" charset="2"/>
              </a:rPr>
              <a:t>    = alternator phase voltage</a:t>
            </a:r>
          </a:p>
          <a:p>
            <a:pPr marL="177800" indent="-177800" eaLnBrk="1" fontAlgn="auto" hangingPunct="1">
              <a:spcBef>
                <a:spcPct val="5000"/>
              </a:spcBef>
              <a:spcAft>
                <a:spcPts val="0"/>
              </a:spcAft>
              <a:buFont typeface="Arial" pitchFamily="34" charset="0"/>
              <a:buChar char="•"/>
              <a:tabLst>
                <a:tab pos="752475" algn="l"/>
                <a:tab pos="1127125" algn="l"/>
                <a:tab pos="1558925" algn="l"/>
              </a:tabLst>
              <a:defRPr/>
            </a:pPr>
            <a:r>
              <a:rPr lang="en-AU" sz="2800" dirty="0">
                <a:latin typeface="Arial Narrow" pitchFamily="34" charset="0"/>
                <a:cs typeface="+mn-cs"/>
                <a:sym typeface="Symbol" pitchFamily="18" charset="2"/>
              </a:rPr>
              <a:t>N = number of armature turns per phase</a:t>
            </a:r>
          </a:p>
          <a:p>
            <a:pPr marL="177800" indent="-177800" eaLnBrk="1" fontAlgn="auto" hangingPunct="1">
              <a:spcBef>
                <a:spcPct val="5000"/>
              </a:spcBef>
              <a:spcAft>
                <a:spcPts val="0"/>
              </a:spcAft>
              <a:buFont typeface="Arial" pitchFamily="34" charset="0"/>
              <a:buChar char="•"/>
              <a:tabLst>
                <a:tab pos="752475" algn="l"/>
                <a:tab pos="1127125" algn="l"/>
                <a:tab pos="1558925" algn="l"/>
              </a:tabLst>
              <a:defRPr/>
            </a:pPr>
            <a:r>
              <a:rPr lang="en-AU" sz="2800" dirty="0">
                <a:latin typeface="Arial Narrow" pitchFamily="34" charset="0"/>
                <a:cs typeface="+mn-cs"/>
                <a:sym typeface="Symbol" pitchFamily="18" charset="2"/>
              </a:rPr>
              <a:t>f = frequency of the generated voltage (Hz)</a:t>
            </a:r>
          </a:p>
          <a:p>
            <a:pPr marL="177800" indent="-177800" eaLnBrk="1" fontAlgn="auto" hangingPunct="1">
              <a:spcBef>
                <a:spcPct val="5000"/>
              </a:spcBef>
              <a:spcAft>
                <a:spcPts val="0"/>
              </a:spcAft>
              <a:buFont typeface="Arial" pitchFamily="34" charset="0"/>
              <a:buChar char="•"/>
              <a:tabLst>
                <a:tab pos="752475" algn="l"/>
                <a:tab pos="1127125" algn="l"/>
                <a:tab pos="1558925" algn="l"/>
              </a:tabLst>
              <a:defRPr/>
            </a:pPr>
            <a:r>
              <a:rPr lang="en-AU" sz="2800" dirty="0">
                <a:latin typeface="Arial Narrow" pitchFamily="34" charset="0"/>
                <a:cs typeface="+mn-cs"/>
                <a:sym typeface="Symbol" pitchFamily="18" charset="2"/>
              </a:rPr>
              <a:t></a:t>
            </a:r>
            <a:r>
              <a:rPr lang="en-AU" sz="2800" dirty="0">
                <a:latin typeface="Arial Narrow" pitchFamily="34" charset="0"/>
                <a:cs typeface="+mn-cs"/>
              </a:rPr>
              <a:t> = magnetic flux per pole in webers</a:t>
            </a:r>
            <a:endParaRPr lang="en-AU" sz="2800" dirty="0">
              <a:latin typeface="Arial Narrow" pitchFamily="34" charset="0"/>
              <a:cs typeface="+mn-cs"/>
              <a:sym typeface="Symbol" pitchFamily="18" charset="2"/>
            </a:endParaRPr>
          </a:p>
          <a:p>
            <a:pPr marL="177800" indent="-177800" eaLnBrk="1" fontAlgn="auto" hangingPunct="1">
              <a:spcBef>
                <a:spcPct val="5000"/>
              </a:spcBef>
              <a:spcAft>
                <a:spcPts val="0"/>
              </a:spcAft>
              <a:buFont typeface="Arial" pitchFamily="34" charset="0"/>
              <a:buChar char="•"/>
              <a:tabLst>
                <a:tab pos="752475" algn="l"/>
                <a:tab pos="1127125" algn="l"/>
                <a:tab pos="1558925" algn="l"/>
              </a:tabLst>
              <a:defRPr/>
            </a:pPr>
            <a:r>
              <a:rPr lang="en-AU" sz="2800" dirty="0">
                <a:latin typeface="Arial Narrow" pitchFamily="34" charset="0"/>
                <a:cs typeface="+mn-cs"/>
                <a:sym typeface="Symbol" pitchFamily="18" charset="2"/>
              </a:rPr>
              <a:t>k = machine constant.</a:t>
            </a:r>
          </a:p>
        </p:txBody>
      </p:sp>
      <p:pic>
        <p:nvPicPr>
          <p:cNvPr id="37894" name="Picture 6" descr="equation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1684338"/>
            <a:ext cx="287972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equation 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4388" y="3001963"/>
            <a:ext cx="4318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39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398">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59398">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59398">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9398">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5939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Open-circuit characteristics</a:t>
            </a:r>
          </a:p>
        </p:txBody>
      </p:sp>
      <p:sp>
        <p:nvSpPr>
          <p:cNvPr id="39939" name="Rectangle 25"/>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9940" name="Rectangle 29"/>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9941" name="Rectangle 3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Equivalent circuit of a single-phase alternator. Under no-load conditions, V</a:t>
            </a:r>
            <a:r>
              <a:rPr lang="en-AU" altLang="en-US" sz="2400" baseline="-25000"/>
              <a:t>T</a:t>
            </a:r>
            <a:r>
              <a:rPr lang="en-AU" altLang="en-US" sz="2400"/>
              <a:t> = E</a:t>
            </a:r>
            <a:r>
              <a:rPr lang="en-AU" altLang="en-US" sz="2400" baseline="-25000"/>
              <a:t>G</a:t>
            </a:r>
          </a:p>
        </p:txBody>
      </p:sp>
      <p:pic>
        <p:nvPicPr>
          <p:cNvPr id="39942" name="Picture 7" descr="Figure 2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1700213"/>
            <a:ext cx="5056188"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1"/>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Open-circuit characteristics (2)</a:t>
            </a:r>
          </a:p>
        </p:txBody>
      </p:sp>
      <p:sp>
        <p:nvSpPr>
          <p:cNvPr id="41987" name="Rectangle 32"/>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Open-circuit characteristic curve of an alternator, in which the field current is increased while the open-circuit voltage is measured</a:t>
            </a:r>
          </a:p>
        </p:txBody>
      </p:sp>
      <p:pic>
        <p:nvPicPr>
          <p:cNvPr id="41988" name="Picture 5" descr="Figure 24.1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39863" y="1619250"/>
            <a:ext cx="6227762"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Alternator rating</a:t>
            </a:r>
          </a:p>
        </p:txBody>
      </p:sp>
      <p:sp>
        <p:nvSpPr>
          <p:cNvPr id="44035" name="Rectangle 6"/>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25605" name="Rectangle 11"/>
          <p:cNvSpPr>
            <a:spLocks noChangeArrowheads="1"/>
          </p:cNvSpPr>
          <p:nvPr/>
        </p:nvSpPr>
        <p:spPr bwMode="auto">
          <a:xfrm>
            <a:off x="612775" y="1703388"/>
            <a:ext cx="7920038" cy="2554287"/>
          </a:xfrm>
          <a:prstGeom prst="rect">
            <a:avLst/>
          </a:prstGeom>
          <a:noFill/>
          <a:ln w="9525">
            <a:noFill/>
            <a:miter lim="800000"/>
            <a:headEnd/>
            <a:tailEnd/>
          </a:ln>
        </p:spPr>
        <p:txBody>
          <a:bodyPr anchor="ctr">
            <a:spAutoFit/>
          </a:bodyPr>
          <a:lstStyle/>
          <a:p>
            <a:pPr marL="355600" indent="-355600" eaLnBrk="1" fontAlgn="auto" hangingPunct="1">
              <a:spcBef>
                <a:spcPts val="600"/>
              </a:spcBef>
              <a:spcAft>
                <a:spcPts val="0"/>
              </a:spcAft>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latin typeface="Arial Narrow" pitchFamily="34" charset="0"/>
                <a:cs typeface="+mn-cs"/>
              </a:rPr>
              <a:t>An alternator is rated by its:</a:t>
            </a:r>
          </a:p>
          <a:p>
            <a:pPr marL="177800" indent="-177800" eaLnBrk="1" fontAlgn="auto" hangingPunct="1">
              <a:spcBef>
                <a:spcPts val="6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terminal voltage at full load current</a:t>
            </a:r>
          </a:p>
          <a:p>
            <a:pPr marL="177800" indent="-177800" eaLnBrk="1" fontAlgn="auto" hangingPunct="1">
              <a:spcBef>
                <a:spcPts val="6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apparent power capability (VA rating)</a:t>
            </a:r>
          </a:p>
          <a:p>
            <a:pPr marL="177800" indent="-177800" eaLnBrk="1" fontAlgn="auto" hangingPunct="1">
              <a:spcBef>
                <a:spcPts val="6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frequency, which determines its rotational speed</a:t>
            </a:r>
          </a:p>
          <a:p>
            <a:pPr marL="177800" indent="-177800" eaLnBrk="1" fontAlgn="auto" hangingPunct="1">
              <a:spcBef>
                <a:spcPts val="600"/>
              </a:spcBef>
              <a:spcAft>
                <a:spcPts val="0"/>
              </a:spcAft>
              <a:buFontTx/>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number of phases.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60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560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Alternator rating (2)</a:t>
            </a:r>
          </a:p>
        </p:txBody>
      </p:sp>
      <p:sp>
        <p:nvSpPr>
          <p:cNvPr id="46083" name="Rectangle 3"/>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26629" name="Rectangle 5"/>
          <p:cNvSpPr>
            <a:spLocks noChangeArrowheads="1"/>
          </p:cNvSpPr>
          <p:nvPr/>
        </p:nvSpPr>
        <p:spPr bwMode="auto">
          <a:xfrm>
            <a:off x="611188" y="1511300"/>
            <a:ext cx="7921625" cy="2401888"/>
          </a:xfrm>
          <a:prstGeom prst="rect">
            <a:avLst/>
          </a:prstGeom>
          <a:noFill/>
          <a:ln w="9525">
            <a:noFill/>
            <a:miter lim="800000"/>
            <a:headEnd/>
            <a:tailEnd/>
          </a:ln>
        </p:spPr>
        <p:txBody>
          <a:bodyPr>
            <a:spAutoFit/>
          </a:bodyPr>
          <a:lstStyle/>
          <a:p>
            <a:pPr eaLnBrk="1" fontAlgn="auto" hangingPunct="1">
              <a:spcBef>
                <a:spcPts val="600"/>
              </a:spcBef>
              <a:spcAft>
                <a:spcPts val="0"/>
              </a:spcAft>
              <a:defRPr/>
            </a:pPr>
            <a:r>
              <a:rPr lang="en-AU" sz="2800" dirty="0">
                <a:latin typeface="Arial Narrow" pitchFamily="34" charset="0"/>
                <a:cs typeface="+mn-cs"/>
              </a:rPr>
              <a:t>Equations to find the apparent power rating of an alternator are:</a:t>
            </a:r>
          </a:p>
          <a:p>
            <a:pPr marL="180975" indent="-180975" eaLnBrk="1" fontAlgn="auto" hangingPunct="1">
              <a:spcBef>
                <a:spcPts val="600"/>
              </a:spcBef>
              <a:spcAft>
                <a:spcPts val="0"/>
              </a:spcAft>
              <a:buFontTx/>
              <a:buChar char="•"/>
              <a:tabLst>
                <a:tab pos="228600" algn="l"/>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S = V</a:t>
            </a:r>
            <a:r>
              <a:rPr lang="en-AU" sz="2800" dirty="0">
                <a:latin typeface="Times" panose="02020603050405020304" pitchFamily="18" charset="0"/>
                <a:cs typeface="Times" panose="02020603050405020304" pitchFamily="18" charset="0"/>
              </a:rPr>
              <a:t>I</a:t>
            </a:r>
            <a:r>
              <a:rPr lang="en-AU" sz="2800" dirty="0">
                <a:latin typeface="Arial Narrow" pitchFamily="34" charset="0"/>
                <a:cs typeface="+mn-cs"/>
              </a:rPr>
              <a:t> (single-phase alternator)</a:t>
            </a:r>
          </a:p>
          <a:p>
            <a:pPr marL="180975" indent="-180975" eaLnBrk="1" fontAlgn="auto" hangingPunct="1">
              <a:spcBef>
                <a:spcPts val="600"/>
              </a:spcBef>
              <a:spcAft>
                <a:spcPts val="0"/>
              </a:spcAft>
              <a:buFontTx/>
              <a:buChar char="•"/>
              <a:tabLst>
                <a:tab pos="228600" algn="l"/>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S = √3V</a:t>
            </a:r>
            <a:r>
              <a:rPr lang="en-AU" sz="2800" baseline="-25000" dirty="0">
                <a:latin typeface="Arial Narrow" pitchFamily="34" charset="0"/>
                <a:cs typeface="+mn-cs"/>
              </a:rPr>
              <a:t>L</a:t>
            </a:r>
            <a:r>
              <a:rPr lang="en-AU" sz="2800" dirty="0">
                <a:latin typeface="Times" panose="02020603050405020304" pitchFamily="18" charset="0"/>
                <a:cs typeface="Times" panose="02020603050405020304" pitchFamily="18" charset="0"/>
              </a:rPr>
              <a:t>I</a:t>
            </a:r>
            <a:r>
              <a:rPr lang="en-AU" sz="2800" baseline="-25000" dirty="0">
                <a:latin typeface="Arial Narrow" pitchFamily="34" charset="0"/>
                <a:cs typeface="+mn-cs"/>
              </a:rPr>
              <a:t>L</a:t>
            </a:r>
            <a:r>
              <a:rPr lang="en-AU" sz="2800" dirty="0">
                <a:latin typeface="Arial Narrow" pitchFamily="34" charset="0"/>
                <a:cs typeface="+mn-cs"/>
              </a:rPr>
              <a:t> (three-phase alternator).</a:t>
            </a:r>
          </a:p>
          <a:p>
            <a:pPr eaLnBrk="1" fontAlgn="auto" hangingPunct="1">
              <a:spcBef>
                <a:spcPts val="0"/>
              </a:spcBef>
              <a:spcAft>
                <a:spcPts val="0"/>
              </a:spcAft>
              <a:defRPr/>
            </a:pPr>
            <a:endParaRPr lang="en-AU" sz="2800" dirty="0">
              <a:latin typeface="Arial Narrow" pitchFamily="34" charset="0"/>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Loaded characteristics</a:t>
            </a:r>
          </a:p>
        </p:txBody>
      </p:sp>
      <p:sp>
        <p:nvSpPr>
          <p:cNvPr id="48131" name="Rectangle 24"/>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Loaded alternator characteristic curves, in which the terminal voltage is measured while the load current is increased</a:t>
            </a:r>
          </a:p>
        </p:txBody>
      </p:sp>
      <p:pic>
        <p:nvPicPr>
          <p:cNvPr id="48132" name="Picture 5" descr="Figure 24.1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6625" y="1652588"/>
            <a:ext cx="7235825" cy="292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Phasor diagrams</a:t>
            </a:r>
          </a:p>
        </p:txBody>
      </p:sp>
      <p:sp>
        <p:nvSpPr>
          <p:cNvPr id="50179" name="Rectangle 37"/>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Phasor diagrams of an alternator for loads taking the same current, at the same terminal voltage, but at different power factors</a:t>
            </a:r>
          </a:p>
        </p:txBody>
      </p:sp>
      <p:pic>
        <p:nvPicPr>
          <p:cNvPr id="50180" name="Picture 5" descr="Figure 24.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916113"/>
            <a:ext cx="8304212"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Voltage regulation</a:t>
            </a:r>
          </a:p>
        </p:txBody>
      </p:sp>
      <p:sp>
        <p:nvSpPr>
          <p:cNvPr id="5222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222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52229" name="Object 22"/>
          <p:cNvGraphicFramePr>
            <a:graphicFrameLocks noChangeAspect="1"/>
          </p:cNvGraphicFramePr>
          <p:nvPr/>
        </p:nvGraphicFramePr>
        <p:xfrm>
          <a:off x="1979613" y="3467100"/>
          <a:ext cx="5146675" cy="969963"/>
        </p:xfrm>
        <a:graphic>
          <a:graphicData uri="http://schemas.openxmlformats.org/presentationml/2006/ole">
            <mc:AlternateContent xmlns:mc="http://schemas.openxmlformats.org/markup-compatibility/2006">
              <mc:Choice xmlns:v="urn:schemas-microsoft-com:vml" Requires="v">
                <p:oleObj spid="_x0000_s52240" name="Equation" r:id="rId4" imgW="2019300" imgH="381000" progId="">
                  <p:embed/>
                </p:oleObj>
              </mc:Choice>
              <mc:Fallback>
                <p:oleObj name="Equation" r:id="rId4" imgW="2019300" imgH="381000" progId="">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13" y="3467100"/>
                        <a:ext cx="514667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79" name="Rectangle 23"/>
          <p:cNvSpPr>
            <a:spLocks noChangeArrowheads="1"/>
          </p:cNvSpPr>
          <p:nvPr/>
        </p:nvSpPr>
        <p:spPr bwMode="auto">
          <a:xfrm>
            <a:off x="611188" y="4149725"/>
            <a:ext cx="7920037" cy="1692275"/>
          </a:xfrm>
          <a:prstGeom prst="rect">
            <a:avLst/>
          </a:prstGeom>
          <a:noFill/>
          <a:ln w="9525">
            <a:noFill/>
            <a:miter lim="800000"/>
            <a:headEnd/>
            <a:tailEnd/>
          </a:ln>
        </p:spPr>
        <p:txBody>
          <a:bodyPr>
            <a:spAutoFit/>
          </a:bodyPr>
          <a:lstStyle/>
          <a:p>
            <a:pPr eaLnBrk="1" fontAlgn="auto" hangingPunct="1">
              <a:spcBef>
                <a:spcPts val="1200"/>
              </a:spcBef>
              <a:spcAft>
                <a:spcPts val="0"/>
              </a:spcAft>
              <a:defRPr/>
            </a:pPr>
            <a:r>
              <a:rPr lang="en-AU" sz="2800" dirty="0">
                <a:latin typeface="Arial Narrow" pitchFamily="34" charset="0"/>
                <a:cs typeface="Times New Roman" pitchFamily="18" charset="0"/>
              </a:rPr>
              <a:t>where:</a:t>
            </a:r>
            <a:endParaRPr lang="en-AU" sz="2800" dirty="0">
              <a:latin typeface="Arial Narrow" pitchFamily="34" charset="0"/>
              <a:cs typeface="+mn-cs"/>
            </a:endParaRPr>
          </a:p>
          <a:p>
            <a:pPr marL="177800" indent="-177800" fontAlgn="auto">
              <a:spcBef>
                <a:spcPts val="1200"/>
              </a:spcBef>
              <a:spcAft>
                <a:spcPts val="0"/>
              </a:spcAft>
              <a:buFont typeface="Arial" pitchFamily="34" charset="0"/>
              <a:buChar char="•"/>
              <a:defRPr/>
            </a:pPr>
            <a:r>
              <a:rPr lang="en-AU" sz="2800" dirty="0">
                <a:latin typeface="Arial Narrow" pitchFamily="34" charset="0"/>
                <a:cs typeface="Times New Roman" pitchFamily="18" charset="0"/>
              </a:rPr>
              <a:t>        = no-load voltage</a:t>
            </a:r>
          </a:p>
          <a:p>
            <a:pPr marL="177800" indent="-177800" fontAlgn="auto">
              <a:spcBef>
                <a:spcPts val="1200"/>
              </a:spcBef>
              <a:spcAft>
                <a:spcPts val="0"/>
              </a:spcAft>
              <a:buFont typeface="Arial" pitchFamily="34" charset="0"/>
              <a:buChar char="•"/>
              <a:defRPr/>
            </a:pPr>
            <a:r>
              <a:rPr lang="en-AU" sz="2800" dirty="0">
                <a:latin typeface="Arial Narrow" pitchFamily="34" charset="0"/>
                <a:cs typeface="Times New Roman" pitchFamily="18" charset="0"/>
              </a:rPr>
              <a:t>        = full-load voltage</a:t>
            </a:r>
            <a:endParaRPr lang="en-AU" sz="2800" dirty="0">
              <a:latin typeface="Arial Narrow" pitchFamily="34" charset="0"/>
              <a:cs typeface="+mn-cs"/>
            </a:endParaRPr>
          </a:p>
        </p:txBody>
      </p:sp>
      <p:pic>
        <p:nvPicPr>
          <p:cNvPr id="11" name="Picture 10" descr="equation 3.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66775" y="4797425"/>
            <a:ext cx="6477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quation 4.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06463" y="5373688"/>
            <a:ext cx="6096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9"/>
          <p:cNvSpPr>
            <a:spLocks noChangeArrowheads="1"/>
          </p:cNvSpPr>
          <p:nvPr/>
        </p:nvSpPr>
        <p:spPr bwMode="auto">
          <a:xfrm>
            <a:off x="611188" y="1511300"/>
            <a:ext cx="7920037" cy="1892300"/>
          </a:xfrm>
          <a:prstGeom prst="rect">
            <a:avLst/>
          </a:prstGeom>
          <a:noFill/>
          <a:ln w="9525">
            <a:noFill/>
            <a:miter lim="800000"/>
            <a:headEnd/>
            <a:tailEnd/>
          </a:ln>
        </p:spPr>
        <p:txBody>
          <a:bodyPr>
            <a:spAutoFit/>
          </a:bodyPr>
          <a:lstStyle/>
          <a:p>
            <a:pPr marL="180975" indent="-180975" eaLnBrk="1" fontAlgn="auto" hangingPunct="1">
              <a:spcBef>
                <a:spcPts val="600"/>
              </a:spcBef>
              <a:spcAft>
                <a:spcPts val="0"/>
              </a:spcAft>
              <a:buFontTx/>
              <a:buChar char="•"/>
              <a:defRPr/>
            </a:pPr>
            <a:r>
              <a:rPr lang="en-AU" sz="2800" dirty="0">
                <a:latin typeface="Arial Narrow" pitchFamily="34" charset="0"/>
                <a:cs typeface="+mn-cs"/>
              </a:rPr>
              <a:t>The terminal voltage of an alternator is rated at its full-load value.</a:t>
            </a:r>
          </a:p>
          <a:p>
            <a:pPr marL="180975" indent="-180975" eaLnBrk="1" fontAlgn="auto" hangingPunct="1">
              <a:spcBef>
                <a:spcPts val="600"/>
              </a:spcBef>
              <a:spcAft>
                <a:spcPts val="0"/>
              </a:spcAft>
              <a:buFontTx/>
              <a:buChar char="•"/>
              <a:defRPr/>
            </a:pPr>
            <a:r>
              <a:rPr lang="en-AU" sz="2800" dirty="0">
                <a:latin typeface="Arial Narrow" pitchFamily="34" charset="0"/>
                <a:cs typeface="+mn-cs"/>
              </a:rPr>
              <a:t>The regulation of an alternator is the percentage change in terminal voltage when its full rated load is removed: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717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Voltage regulation curves</a:t>
            </a:r>
          </a:p>
        </p:txBody>
      </p:sp>
      <p:sp>
        <p:nvSpPr>
          <p:cNvPr id="54275" name="Rectangle 20"/>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4276" name="Rectangle 26"/>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Curves showing the change in alternator terminal voltage when loads of different power factors are removed</a:t>
            </a:r>
          </a:p>
        </p:txBody>
      </p:sp>
      <p:pic>
        <p:nvPicPr>
          <p:cNvPr id="54277" name="Picture 6" descr="Figure 24.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41438" y="1539875"/>
            <a:ext cx="5607050" cy="311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a:t>
            </a:r>
          </a:p>
        </p:txBody>
      </p:sp>
      <p:sp>
        <p:nvSpPr>
          <p:cNvPr id="56323" name="Rectangle 3"/>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6324" name="Rectangle 6"/>
          <p:cNvSpPr>
            <a:spLocks noChangeArrowheads="1"/>
          </p:cNvSpPr>
          <p:nvPr/>
        </p:nvSpPr>
        <p:spPr bwMode="auto">
          <a:xfrm>
            <a:off x="611188" y="1511300"/>
            <a:ext cx="79216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800"/>
              <a:t>The efficiency of an alternator is the ratio of the true power output (P</a:t>
            </a:r>
            <a:r>
              <a:rPr lang="en-AU" altLang="en-US" sz="2800" baseline="-25000"/>
              <a:t>out</a:t>
            </a:r>
            <a:r>
              <a:rPr lang="en-AU" altLang="en-US" sz="2800"/>
              <a:t>) and the true power input (P</a:t>
            </a:r>
            <a:r>
              <a:rPr lang="en-AU" altLang="en-US" sz="2800" baseline="-25000"/>
              <a:t>in</a:t>
            </a:r>
            <a:r>
              <a:rPr lang="en-AU" altLang="en-US" sz="2800"/>
              <a:t>):</a:t>
            </a:r>
          </a:p>
        </p:txBody>
      </p:sp>
      <p:graphicFrame>
        <p:nvGraphicFramePr>
          <p:cNvPr id="4098" name="Object 7"/>
          <p:cNvGraphicFramePr>
            <a:graphicFrameLocks noChangeAspect="1"/>
          </p:cNvGraphicFramePr>
          <p:nvPr/>
        </p:nvGraphicFramePr>
        <p:xfrm>
          <a:off x="3563938" y="2620963"/>
          <a:ext cx="1943100" cy="893762"/>
        </p:xfrm>
        <a:graphic>
          <a:graphicData uri="http://schemas.openxmlformats.org/presentationml/2006/ole">
            <mc:AlternateContent xmlns:mc="http://schemas.openxmlformats.org/markup-compatibility/2006">
              <mc:Choice xmlns:v="urn:schemas-microsoft-com:vml" Requires="v">
                <p:oleObj spid="_x0000_s56332" name="Equation" r:id="rId4" imgW="825500" imgH="381000" progId="">
                  <p:embed/>
                </p:oleObj>
              </mc:Choice>
              <mc:Fallback>
                <p:oleObj name="Equation" r:id="rId4" imgW="825500" imgH="381000"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2620963"/>
                        <a:ext cx="19431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Alternators in parallel</a:t>
            </a:r>
          </a:p>
        </p:txBody>
      </p:sp>
      <p:sp>
        <p:nvSpPr>
          <p:cNvPr id="58371" name="Rectangle 3"/>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0725" name="Rectangle 4"/>
          <p:cNvSpPr>
            <a:spLocks noChangeArrowheads="1"/>
          </p:cNvSpPr>
          <p:nvPr/>
        </p:nvSpPr>
        <p:spPr bwMode="auto">
          <a:xfrm>
            <a:off x="684213" y="1557338"/>
            <a:ext cx="7620000" cy="4430712"/>
          </a:xfrm>
          <a:prstGeom prst="rect">
            <a:avLst/>
          </a:prstGeom>
          <a:noFill/>
          <a:ln w="9525">
            <a:noFill/>
            <a:miter lim="800000"/>
            <a:headEnd/>
            <a:tailEnd/>
          </a:ln>
        </p:spPr>
        <p:txBody>
          <a:bodyPr>
            <a:spAutoFit/>
          </a:bodyPr>
          <a:lstStyle/>
          <a:p>
            <a:pPr eaLnBrk="1" fontAlgn="auto" hangingPunct="1">
              <a:spcBef>
                <a:spcPts val="1200"/>
              </a:spcBef>
              <a:spcAft>
                <a:spcPts val="0"/>
              </a:spcAft>
              <a:defRPr/>
            </a:pPr>
            <a:r>
              <a:rPr lang="en-AU" sz="2800" dirty="0">
                <a:latin typeface="Arial Narrow" pitchFamily="34" charset="0"/>
                <a:cs typeface="+mn-cs"/>
              </a:rPr>
              <a:t>For a three-phase alternator to be connected in parallel with another three-phase power source:</a:t>
            </a:r>
          </a:p>
          <a:p>
            <a:pPr marL="180975" indent="-180975" eaLnBrk="1" fontAlgn="auto" hangingPunct="1">
              <a:spcBef>
                <a:spcPts val="600"/>
              </a:spcBef>
              <a:spcAft>
                <a:spcPts val="0"/>
              </a:spcAft>
              <a:buFontTx/>
              <a:buChar char="•"/>
              <a:defRPr/>
            </a:pPr>
            <a:r>
              <a:rPr lang="en-AU" sz="2800" dirty="0">
                <a:latin typeface="Arial Narrow" pitchFamily="34" charset="0"/>
                <a:cs typeface="+mn-cs"/>
              </a:rPr>
              <a:t>their voltages and wave shapes should be the same, or close to</a:t>
            </a:r>
          </a:p>
          <a:p>
            <a:pPr marL="180975" indent="-180975" eaLnBrk="1" fontAlgn="auto" hangingPunct="1">
              <a:spcBef>
                <a:spcPts val="1200"/>
              </a:spcBef>
              <a:spcAft>
                <a:spcPts val="0"/>
              </a:spcAft>
              <a:buFontTx/>
              <a:buChar char="•"/>
              <a:defRPr/>
            </a:pPr>
            <a:r>
              <a:rPr lang="en-AU" sz="2800" dirty="0">
                <a:latin typeface="Arial Narrow" pitchFamily="34" charset="0"/>
                <a:cs typeface="+mn-cs"/>
              </a:rPr>
              <a:t>the frequencies must be identical, which means the alternator being connected must be rotating at synchronous speed</a:t>
            </a:r>
          </a:p>
          <a:p>
            <a:pPr marL="180975" indent="-180975" eaLnBrk="1" fontAlgn="auto" hangingPunct="1">
              <a:spcBef>
                <a:spcPts val="1200"/>
              </a:spcBef>
              <a:spcAft>
                <a:spcPts val="0"/>
              </a:spcAft>
              <a:buFontTx/>
              <a:buChar char="•"/>
              <a:defRPr/>
            </a:pPr>
            <a:r>
              <a:rPr lang="en-AU" sz="2800" dirty="0">
                <a:latin typeface="Arial Narrow" pitchFamily="34" charset="0"/>
                <a:cs typeface="+mn-cs"/>
              </a:rPr>
              <a:t>both voltages must have the same phase sequence, and be in phase with each other.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72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72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Synchronising an alternator</a:t>
            </a:r>
          </a:p>
        </p:txBody>
      </p:sp>
      <p:sp>
        <p:nvSpPr>
          <p:cNvPr id="60419" name="Rectangle 18"/>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synchroscope indicates the difference in frequency and phase relationship between two three-phase supply systems</a:t>
            </a:r>
          </a:p>
        </p:txBody>
      </p:sp>
      <p:pic>
        <p:nvPicPr>
          <p:cNvPr id="60420" name="Picture 5" descr="Figure 24.1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1588" y="1700213"/>
            <a:ext cx="6684962" cy="294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Three lamps dark method</a:t>
            </a:r>
          </a:p>
        </p:txBody>
      </p:sp>
      <p:sp>
        <p:nvSpPr>
          <p:cNvPr id="62467" name="Rectangle 10"/>
          <p:cNvSpPr>
            <a:spLocks noChangeArrowheads="1"/>
          </p:cNvSpPr>
          <p:nvPr/>
        </p:nvSpPr>
        <p:spPr bwMode="auto">
          <a:xfrm>
            <a:off x="612775" y="46085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If all lamps glow and darken together, the phase sequence is the same. The rate at which the lamps glow and darken indicates the difference in the frequencies of the alternator and the system.</a:t>
            </a:r>
          </a:p>
        </p:txBody>
      </p:sp>
      <p:pic>
        <p:nvPicPr>
          <p:cNvPr id="62468" name="Picture 5" descr="Figure 24.1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19213" y="1631950"/>
            <a:ext cx="648017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11188" y="549275"/>
            <a:ext cx="792162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4800">
                <a:solidFill>
                  <a:srgbClr val="3C9325"/>
                </a:solidFill>
              </a:rPr>
              <a:t>Chapter 24</a:t>
            </a:r>
          </a:p>
          <a:p>
            <a:pPr algn="ctr" eaLnBrk="1" hangingPunct="1">
              <a:spcBef>
                <a:spcPct val="0"/>
              </a:spcBef>
              <a:buFontTx/>
              <a:buNone/>
            </a:pPr>
            <a:endParaRPr lang="en-AU" altLang="en-US" sz="4800">
              <a:solidFill>
                <a:srgbClr val="3C9325"/>
              </a:solidFill>
            </a:endParaRPr>
          </a:p>
          <a:p>
            <a:pPr algn="ctr" eaLnBrk="1" hangingPunct="1">
              <a:spcBef>
                <a:spcPct val="0"/>
              </a:spcBef>
              <a:buFontTx/>
              <a:buNone/>
            </a:pPr>
            <a:r>
              <a:rPr lang="en-AU" altLang="en-US" sz="4800">
                <a:solidFill>
                  <a:srgbClr val="3C9325"/>
                </a:solidFill>
              </a:rPr>
              <a:t>Synchronous machines</a:t>
            </a:r>
          </a:p>
          <a:p>
            <a:pPr algn="ctr" eaLnBrk="1" hangingPunct="1">
              <a:spcBef>
                <a:spcPct val="0"/>
              </a:spcBef>
              <a:buFontTx/>
              <a:buNone/>
            </a:pPr>
            <a:endParaRPr lang="en-AU" altLang="en-US" sz="4800">
              <a:solidFill>
                <a:srgbClr val="3C9325"/>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Two bright, one lamp dark method</a:t>
            </a:r>
          </a:p>
        </p:txBody>
      </p:sp>
      <p:sp>
        <p:nvSpPr>
          <p:cNvPr id="64515" name="Rectangle 3"/>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If L1 is dark and L2 and L3 are glowing, the alternator and the system are synchronised</a:t>
            </a:r>
          </a:p>
        </p:txBody>
      </p:sp>
      <p:pic>
        <p:nvPicPr>
          <p:cNvPr id="64516" name="Picture 5" descr="Figure 24.1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00150" y="1658938"/>
            <a:ext cx="6756400"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6656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4822" name="Rectangle 5"/>
          <p:cNvSpPr>
            <a:spLocks noChangeArrowheads="1"/>
          </p:cNvSpPr>
          <p:nvPr/>
        </p:nvSpPr>
        <p:spPr bwMode="auto">
          <a:xfrm>
            <a:off x="612775" y="1511300"/>
            <a:ext cx="7920038"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Most alternators have a rotating field in the form of a rotor with field windings. </a:t>
            </a:r>
          </a:p>
          <a:p>
            <a:pPr eaLnBrk="1" hangingPunct="1">
              <a:spcBef>
                <a:spcPts val="1200"/>
              </a:spcBef>
              <a:buFontTx/>
              <a:buChar char="•"/>
            </a:pPr>
            <a:r>
              <a:rPr lang="en-AU" altLang="en-US" sz="2800"/>
              <a:t>The windings in which the generated EMF is induced are in the form of coils wound in the stator. This winding is called the armature winding.</a:t>
            </a:r>
          </a:p>
          <a:p>
            <a:pPr eaLnBrk="1" hangingPunct="1">
              <a:spcBef>
                <a:spcPts val="1200"/>
              </a:spcBef>
              <a:buFontTx/>
              <a:buChar char="•"/>
            </a:pPr>
            <a:r>
              <a:rPr lang="en-AU" altLang="en-US" sz="2800"/>
              <a:t>Alternators are designed to produce a sinusoidal voltage waveform at a rated voltage and frequency. They can be single-phase or multi-phase.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2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82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48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6861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861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5846" name="Rectangle 5"/>
          <p:cNvSpPr>
            <a:spLocks noChangeArrowheads="1"/>
          </p:cNvSpPr>
          <p:nvPr/>
        </p:nvSpPr>
        <p:spPr bwMode="auto">
          <a:xfrm>
            <a:off x="611188" y="1511300"/>
            <a:ext cx="7920037"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30000"/>
              </a:spcBef>
              <a:buFontTx/>
              <a:buChar char="•"/>
            </a:pPr>
            <a:r>
              <a:rPr lang="en-AU" altLang="en-US" sz="2800"/>
              <a:t>The magnetic field in an alternator is produced by passing a DC excitation current through the rotor windings. </a:t>
            </a:r>
          </a:p>
          <a:p>
            <a:pPr eaLnBrk="1" hangingPunct="1">
              <a:spcBef>
                <a:spcPct val="30000"/>
              </a:spcBef>
              <a:buFontTx/>
              <a:buChar char="•"/>
            </a:pPr>
            <a:r>
              <a:rPr lang="en-AU" altLang="en-US" sz="2800"/>
              <a:t>The terminal voltage of an alternator is set by the value of the excitation current.</a:t>
            </a:r>
          </a:p>
          <a:p>
            <a:pPr eaLnBrk="1" hangingPunct="1">
              <a:spcBef>
                <a:spcPct val="30000"/>
              </a:spcBef>
              <a:buFontTx/>
              <a:buChar char="•"/>
            </a:pPr>
            <a:r>
              <a:rPr lang="en-AU" altLang="en-US" sz="2800"/>
              <a:t>The DC excitation source can be supplied to the rotor slip rings from a DC generator coupled to the alternator shaft. </a:t>
            </a:r>
          </a:p>
          <a:p>
            <a:pPr eaLnBrk="1" hangingPunct="1">
              <a:spcBef>
                <a:spcPct val="30000"/>
              </a:spcBef>
              <a:buFontTx/>
              <a:buChar char="•"/>
            </a:pPr>
            <a:r>
              <a:rPr lang="en-AU" altLang="en-US" sz="2800"/>
              <a:t>A brushless exciter has an alternator and a three-phase rectifier built onto the shaft. This removes the need for slip rings.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84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84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58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7065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066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6870" name="Rectangle 5"/>
          <p:cNvSpPr>
            <a:spLocks noChangeArrowheads="1"/>
          </p:cNvSpPr>
          <p:nvPr/>
        </p:nvSpPr>
        <p:spPr bwMode="auto">
          <a:xfrm>
            <a:off x="611188" y="1511300"/>
            <a:ext cx="7920037"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30000"/>
              </a:spcBef>
              <a:buFontTx/>
              <a:buChar char="•"/>
            </a:pPr>
            <a:r>
              <a:rPr lang="en-AU" altLang="en-US" sz="2800"/>
              <a:t>Alternators are rated by their full-load voltage.</a:t>
            </a:r>
          </a:p>
          <a:p>
            <a:pPr eaLnBrk="1" hangingPunct="1">
              <a:spcBef>
                <a:spcPct val="30000"/>
              </a:spcBef>
              <a:buFontTx/>
              <a:buChar char="•"/>
            </a:pPr>
            <a:r>
              <a:rPr lang="en-AU" altLang="en-US" sz="2800"/>
              <a:t>The excitation current is set to achieve the correct voltage for each type of load. </a:t>
            </a:r>
          </a:p>
          <a:p>
            <a:pPr eaLnBrk="1" hangingPunct="1">
              <a:spcBef>
                <a:spcPct val="30000"/>
              </a:spcBef>
              <a:buFontTx/>
              <a:buChar char="•"/>
            </a:pPr>
            <a:r>
              <a:rPr lang="en-AU" altLang="en-US" sz="2800"/>
              <a:t>When a load is removed, the terminal voltage either rises or falls, depending on the type of load.</a:t>
            </a:r>
          </a:p>
          <a:p>
            <a:pPr eaLnBrk="1" hangingPunct="1">
              <a:spcBef>
                <a:spcPct val="30000"/>
              </a:spcBef>
              <a:buFontTx/>
              <a:buChar char="•"/>
            </a:pPr>
            <a:r>
              <a:rPr lang="en-AU" altLang="en-US" sz="2800"/>
              <a:t>If the load is resistive (unity power factor) or inductive (lagging power factor), the terminal voltage will rise. It will rise more for an inductive load than a resistive load.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687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687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(4)</a:t>
            </a:r>
          </a:p>
        </p:txBody>
      </p:sp>
      <p:sp>
        <p:nvSpPr>
          <p:cNvPr id="7270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270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37894" name="Rectangle 5"/>
          <p:cNvSpPr>
            <a:spLocks noChangeArrowheads="1"/>
          </p:cNvSpPr>
          <p:nvPr/>
        </p:nvSpPr>
        <p:spPr bwMode="auto">
          <a:xfrm>
            <a:off x="612775" y="1412875"/>
            <a:ext cx="7918450" cy="458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6213" indent="-176213">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600"/>
              </a:spcBef>
              <a:buFontTx/>
              <a:buChar char="•"/>
            </a:pPr>
            <a:r>
              <a:rPr lang="en-AU" altLang="en-US" sz="2800"/>
              <a:t>When a capacitive load is disconnected, the terminal voltage of the alternator falls.</a:t>
            </a:r>
          </a:p>
          <a:p>
            <a:pPr eaLnBrk="1" hangingPunct="1">
              <a:spcBef>
                <a:spcPts val="600"/>
              </a:spcBef>
              <a:buFontTx/>
              <a:buChar char="•"/>
            </a:pPr>
            <a:r>
              <a:rPr lang="en-AU" altLang="en-US" sz="2800"/>
              <a:t>An alternator can be connected in parallel with another alternator or power bus bars only when both are in synchronism in terms of frequency and phase difference.</a:t>
            </a:r>
          </a:p>
          <a:p>
            <a:pPr eaLnBrk="1" hangingPunct="1">
              <a:spcBef>
                <a:spcPts val="600"/>
              </a:spcBef>
              <a:buFontTx/>
              <a:buChar char="•"/>
            </a:pPr>
            <a:r>
              <a:rPr lang="en-AU" altLang="en-US" sz="2800"/>
              <a:t>When an alternator is in parallel with another power source, it will run at the synchronous speed set by the power source, either as a motor or as a generator. It will run as an alternator when its prime mover provides enough power.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About this chapter</a:t>
            </a:r>
          </a:p>
        </p:txBody>
      </p:sp>
      <p:sp>
        <p:nvSpPr>
          <p:cNvPr id="11268" name="Text Box 4"/>
          <p:cNvSpPr txBox="1">
            <a:spLocks noChangeArrowheads="1"/>
          </p:cNvSpPr>
          <p:nvPr/>
        </p:nvSpPr>
        <p:spPr bwMode="auto">
          <a:xfrm>
            <a:off x="611188" y="1511300"/>
            <a:ext cx="7920037" cy="4160838"/>
          </a:xfrm>
          <a:prstGeom prst="rect">
            <a:avLst/>
          </a:prstGeom>
          <a:noFill/>
          <a:ln w="9525">
            <a:noFill/>
            <a:miter lim="800000"/>
            <a:headEnd/>
            <a:tailEnd/>
          </a:ln>
        </p:spPr>
        <p:txBody>
          <a:bodyPr>
            <a:spAutoFit/>
          </a:bodyPr>
          <a:lstStyle/>
          <a:p>
            <a:pPr algn="ctr" eaLnBrk="1" hangingPunct="1">
              <a:spcBef>
                <a:spcPct val="55000"/>
              </a:spcBef>
              <a:defRPr/>
            </a:pPr>
            <a:r>
              <a:rPr lang="en-AU" sz="2800" dirty="0">
                <a:latin typeface="Arial Narrow" pitchFamily="34" charset="0"/>
                <a:cs typeface="Arial" charset="0"/>
              </a:rPr>
              <a:t>Synchronous machines run at a speed that locks to a frequency, typically 50 Hz. Synchronous motors come in various sizes, from a few watts to many megawatts.</a:t>
            </a:r>
          </a:p>
          <a:p>
            <a:pPr algn="ctr" eaLnBrk="1" hangingPunct="1">
              <a:spcBef>
                <a:spcPct val="55000"/>
              </a:spcBef>
              <a:defRPr/>
            </a:pPr>
            <a:r>
              <a:rPr lang="en-AU" sz="2800" dirty="0">
                <a:latin typeface="Arial Narrow" pitchFamily="34" charset="0"/>
                <a:cs typeface="Arial" charset="0"/>
              </a:rPr>
              <a:t>Alternators are also synchronous machines and when driven by a prime mover provide most of our electricity supply. </a:t>
            </a:r>
          </a:p>
          <a:p>
            <a:pPr eaLnBrk="1" hangingPunct="1">
              <a:spcBef>
                <a:spcPts val="2400"/>
              </a:spcBef>
              <a:defRPr/>
            </a:pPr>
            <a:r>
              <a:rPr lang="en-AU" sz="2800" dirty="0">
                <a:latin typeface="Arial Narrow" pitchFamily="34" charset="0"/>
                <a:cs typeface="Arial" charset="0"/>
              </a:rPr>
              <a:t>This chapter: </a:t>
            </a:r>
          </a:p>
          <a:p>
            <a:pPr marL="177800" indent="-177800" eaLnBrk="1" hangingPunct="1">
              <a:spcBef>
                <a:spcPts val="600"/>
              </a:spcBef>
              <a:buFont typeface="Arial" pitchFamily="34" charset="0"/>
              <a:buChar char="•"/>
              <a:defRPr/>
            </a:pPr>
            <a:r>
              <a:rPr lang="en-AU" sz="2800" dirty="0">
                <a:latin typeface="Arial Narrow" pitchFamily="34" charset="0"/>
                <a:cs typeface="Arial" charset="0"/>
              </a:rPr>
              <a:t>describes these machines and their operating principles.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26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26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126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Contents</a:t>
            </a:r>
          </a:p>
        </p:txBody>
      </p:sp>
      <p:sp>
        <p:nvSpPr>
          <p:cNvPr id="13315" name="Text Box 4"/>
          <p:cNvSpPr txBox="1">
            <a:spLocks noChangeArrowheads="1"/>
          </p:cNvSpPr>
          <p:nvPr/>
        </p:nvSpPr>
        <p:spPr bwMode="auto">
          <a:xfrm>
            <a:off x="612775" y="1484313"/>
            <a:ext cx="79184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22313" indent="-722313" defTabSz="900113">
              <a:spcBef>
                <a:spcPct val="20000"/>
              </a:spcBef>
              <a:buFont typeface="Arial" pitchFamily="34" charset="0"/>
              <a:buChar char="•"/>
              <a:tabLst>
                <a:tab pos="722313" algn="l"/>
              </a:tabLst>
              <a:defRPr sz="3200">
                <a:solidFill>
                  <a:schemeClr val="tx1"/>
                </a:solidFill>
                <a:latin typeface="Arial Narrow" pitchFamily="34" charset="0"/>
                <a:cs typeface="Arial" pitchFamily="34" charset="0"/>
              </a:defRPr>
            </a:lvl1pPr>
            <a:lvl2pPr marL="742950" indent="-285750" defTabSz="900113">
              <a:spcBef>
                <a:spcPct val="20000"/>
              </a:spcBef>
              <a:buFont typeface="Arial" pitchFamily="34" charset="0"/>
              <a:buChar char="–"/>
              <a:tabLst>
                <a:tab pos="722313" algn="l"/>
              </a:tabLst>
              <a:defRPr sz="2800">
                <a:solidFill>
                  <a:schemeClr val="tx1"/>
                </a:solidFill>
                <a:latin typeface="Arial Narrow" pitchFamily="34" charset="0"/>
                <a:cs typeface="Arial" pitchFamily="34" charset="0"/>
              </a:defRPr>
            </a:lvl2pPr>
            <a:lvl3pPr marL="1143000" indent="-228600" defTabSz="900113">
              <a:spcBef>
                <a:spcPct val="20000"/>
              </a:spcBef>
              <a:buFont typeface="Arial" pitchFamily="34" charset="0"/>
              <a:buChar char="•"/>
              <a:tabLst>
                <a:tab pos="722313" algn="l"/>
              </a:tabLst>
              <a:defRPr sz="2400">
                <a:solidFill>
                  <a:schemeClr val="tx1"/>
                </a:solidFill>
                <a:latin typeface="Arial Narrow" pitchFamily="34" charset="0"/>
                <a:cs typeface="Arial" pitchFamily="34" charset="0"/>
              </a:defRPr>
            </a:lvl3pPr>
            <a:lvl4pPr marL="1600200" indent="-228600" defTabSz="900113">
              <a:spcBef>
                <a:spcPct val="20000"/>
              </a:spcBef>
              <a:buFont typeface="Arial" pitchFamily="34" charset="0"/>
              <a:buChar char="–"/>
              <a:tabLst>
                <a:tab pos="722313" algn="l"/>
              </a:tabLst>
              <a:defRPr sz="2000">
                <a:solidFill>
                  <a:schemeClr val="tx1"/>
                </a:solidFill>
                <a:latin typeface="Arial Narrow" pitchFamily="34" charset="0"/>
                <a:cs typeface="Arial" pitchFamily="34" charset="0"/>
              </a:defRPr>
            </a:lvl4pPr>
            <a:lvl5pPr marL="2057400" indent="-228600" defTabSz="900113">
              <a:spcBef>
                <a:spcPct val="20000"/>
              </a:spcBef>
              <a:buFont typeface="Arial" pitchFamily="34" charset="0"/>
              <a:buChar char="»"/>
              <a:tabLst>
                <a:tab pos="722313" algn="l"/>
              </a:tabLst>
              <a:defRPr sz="2000">
                <a:solidFill>
                  <a:schemeClr val="tx1"/>
                </a:solidFill>
                <a:latin typeface="Arial Narrow" pitchFamily="34" charset="0"/>
                <a:cs typeface="Arial" pitchFamily="34" charset="0"/>
              </a:defRPr>
            </a:lvl5pPr>
            <a:lvl6pPr marL="2514600" indent="-228600" defTabSz="900113" eaLnBrk="0" fontAlgn="base" hangingPunct="0">
              <a:spcBef>
                <a:spcPct val="20000"/>
              </a:spcBef>
              <a:spcAft>
                <a:spcPct val="0"/>
              </a:spcAft>
              <a:buFont typeface="Arial" pitchFamily="34" charset="0"/>
              <a:buChar char="»"/>
              <a:tabLst>
                <a:tab pos="722313" algn="l"/>
              </a:tabLst>
              <a:defRPr sz="2000">
                <a:solidFill>
                  <a:schemeClr val="tx1"/>
                </a:solidFill>
                <a:latin typeface="Arial Narrow" pitchFamily="34" charset="0"/>
                <a:cs typeface="Arial" pitchFamily="34" charset="0"/>
              </a:defRPr>
            </a:lvl6pPr>
            <a:lvl7pPr marL="2971800" indent="-228600" defTabSz="900113" eaLnBrk="0" fontAlgn="base" hangingPunct="0">
              <a:spcBef>
                <a:spcPct val="20000"/>
              </a:spcBef>
              <a:spcAft>
                <a:spcPct val="0"/>
              </a:spcAft>
              <a:buFont typeface="Arial" pitchFamily="34" charset="0"/>
              <a:buChar char="»"/>
              <a:tabLst>
                <a:tab pos="722313" algn="l"/>
              </a:tabLst>
              <a:defRPr sz="2000">
                <a:solidFill>
                  <a:schemeClr val="tx1"/>
                </a:solidFill>
                <a:latin typeface="Arial Narrow" pitchFamily="34" charset="0"/>
                <a:cs typeface="Arial" pitchFamily="34" charset="0"/>
              </a:defRPr>
            </a:lvl7pPr>
            <a:lvl8pPr marL="3429000" indent="-228600" defTabSz="900113" eaLnBrk="0" fontAlgn="base" hangingPunct="0">
              <a:spcBef>
                <a:spcPct val="20000"/>
              </a:spcBef>
              <a:spcAft>
                <a:spcPct val="0"/>
              </a:spcAft>
              <a:buFont typeface="Arial" pitchFamily="34" charset="0"/>
              <a:buChar char="»"/>
              <a:tabLst>
                <a:tab pos="722313" algn="l"/>
              </a:tabLst>
              <a:defRPr sz="2000">
                <a:solidFill>
                  <a:schemeClr val="tx1"/>
                </a:solidFill>
                <a:latin typeface="Arial Narrow" pitchFamily="34" charset="0"/>
                <a:cs typeface="Arial" pitchFamily="34" charset="0"/>
              </a:defRPr>
            </a:lvl8pPr>
            <a:lvl9pPr marL="3886200" indent="-228600" defTabSz="900113" eaLnBrk="0" fontAlgn="base" hangingPunct="0">
              <a:spcBef>
                <a:spcPct val="20000"/>
              </a:spcBef>
              <a:spcAft>
                <a:spcPct val="0"/>
              </a:spcAft>
              <a:buFont typeface="Arial" pitchFamily="34" charset="0"/>
              <a:buChar char="»"/>
              <a:tabLst>
                <a:tab pos="722313" algn="l"/>
              </a:tabLst>
              <a:defRPr sz="2000">
                <a:solidFill>
                  <a:schemeClr val="tx1"/>
                </a:solidFill>
                <a:latin typeface="Arial Narrow" pitchFamily="34" charset="0"/>
                <a:cs typeface="Arial" pitchFamily="34" charset="0"/>
              </a:defRPr>
            </a:lvl9pPr>
          </a:lstStyle>
          <a:p>
            <a:pPr eaLnBrk="1" hangingPunct="1">
              <a:spcBef>
                <a:spcPts val="1200"/>
              </a:spcBef>
              <a:buFontTx/>
              <a:buNone/>
            </a:pPr>
            <a:r>
              <a:rPr lang="en-AU" altLang="en-US" sz="2800" b="1"/>
              <a:t>24.1</a:t>
            </a:r>
            <a:r>
              <a:rPr lang="en-AU" altLang="en-US" sz="2800"/>
              <a:t> 	Alternators</a:t>
            </a:r>
          </a:p>
          <a:p>
            <a:pPr eaLnBrk="1" hangingPunct="1">
              <a:spcBef>
                <a:spcPts val="1200"/>
              </a:spcBef>
              <a:buFontTx/>
              <a:buNone/>
            </a:pPr>
            <a:r>
              <a:rPr lang="en-AU" altLang="en-US" sz="2800" b="1"/>
              <a:t>23.2</a:t>
            </a:r>
            <a:r>
              <a:rPr lang="en-AU" altLang="en-US" sz="2800"/>
              <a:t> 	Synchronous motors</a:t>
            </a:r>
          </a:p>
          <a:p>
            <a:pPr eaLnBrk="1" hangingPunct="1">
              <a:spcBef>
                <a:spcPts val="1200"/>
              </a:spcBef>
              <a:buFontTx/>
              <a:buNone/>
            </a:pPr>
            <a:r>
              <a:rPr lang="en-AU" altLang="en-US" sz="2800" b="1"/>
              <a:t>23.3</a:t>
            </a:r>
            <a:r>
              <a:rPr lang="en-AU" altLang="en-US" sz="2800"/>
              <a:t> 	Other types of synchronous motors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24.1 Alternators</a:t>
            </a:r>
          </a:p>
        </p:txBody>
      </p:sp>
      <p:sp>
        <p:nvSpPr>
          <p:cNvPr id="15363" name="Rectangle 15"/>
          <p:cNvSpPr>
            <a:spLocks noChangeArrowheads="1"/>
          </p:cNvSpPr>
          <p:nvPr/>
        </p:nvSpPr>
        <p:spPr bwMode="auto">
          <a:xfrm>
            <a:off x="611188" y="4608513"/>
            <a:ext cx="79200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25000"/>
              </a:spcBef>
              <a:buFontTx/>
              <a:buNone/>
            </a:pPr>
            <a:r>
              <a:rPr lang="en-AU" altLang="en-US" sz="2400"/>
              <a:t>An alternator is an AC machine that when coupled to a prime mover, generates an alternating voltage. They come in a wide range of power ratings and output voltages.</a:t>
            </a:r>
          </a:p>
        </p:txBody>
      </p:sp>
      <p:pic>
        <p:nvPicPr>
          <p:cNvPr id="15364" name="Picture 5" descr="Figure 24.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28713" y="1590675"/>
            <a:ext cx="6899275"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Automotive alternators</a:t>
            </a:r>
          </a:p>
        </p:txBody>
      </p:sp>
      <p:sp>
        <p:nvSpPr>
          <p:cNvPr id="17411" name="Rectangle 8"/>
          <p:cNvSpPr>
            <a:spLocks noChangeArrowheads="1"/>
          </p:cNvSpPr>
          <p:nvPr/>
        </p:nvSpPr>
        <p:spPr bwMode="auto">
          <a:xfrm>
            <a:off x="611188" y="4608513"/>
            <a:ext cx="79200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25000"/>
              </a:spcBef>
              <a:buFontTx/>
              <a:buNone/>
            </a:pPr>
            <a:r>
              <a:rPr lang="en-AU" altLang="en-US" sz="2400"/>
              <a:t>Automotive alternators are typically rated at less than 1 kVA, are usually three-phase and have diodes to convert the AC output to DC in order to charge the vehicle battery.</a:t>
            </a:r>
          </a:p>
        </p:txBody>
      </p:sp>
      <p:pic>
        <p:nvPicPr>
          <p:cNvPr id="17412" name="Picture 5" descr="Figure 24.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3600" y="1773238"/>
            <a:ext cx="7453313" cy="248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Basic alternator</a:t>
            </a:r>
          </a:p>
        </p:txBody>
      </p:sp>
      <p:sp>
        <p:nvSpPr>
          <p:cNvPr id="19459" name="Rectangle 43"/>
          <p:cNvSpPr>
            <a:spLocks noChangeArrowheads="1"/>
          </p:cNvSpPr>
          <p:nvPr/>
        </p:nvSpPr>
        <p:spPr bwMode="auto">
          <a:xfrm>
            <a:off x="468313" y="4859338"/>
            <a:ext cx="82073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An alternator has three main components: a magnetic field and a coil, in which one of them rotates relative to the other, and a set of slip rings</a:t>
            </a:r>
          </a:p>
        </p:txBody>
      </p:sp>
      <p:pic>
        <p:nvPicPr>
          <p:cNvPr id="19460" name="Picture 5" descr="Figure 24.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844675"/>
            <a:ext cx="7307262"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Three-phase alternator</a:t>
            </a:r>
          </a:p>
        </p:txBody>
      </p:sp>
      <p:sp>
        <p:nvSpPr>
          <p:cNvPr id="21507" name="Rectangle 6"/>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three-phase alternator with an armature rotating in a magnetic field created by a DC excitation current</a:t>
            </a:r>
          </a:p>
        </p:txBody>
      </p:sp>
      <p:pic>
        <p:nvPicPr>
          <p:cNvPr id="21508" name="Picture 5" descr="Figure 24.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663700"/>
            <a:ext cx="7799387" cy="301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788</TotalTime>
  <Words>1377</Words>
  <Application>Microsoft Office PowerPoint</Application>
  <PresentationFormat>On-screen Show (4:3)</PresentationFormat>
  <Paragraphs>232</Paragraphs>
  <Slides>34</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Equation</vt:lpstr>
      <vt:lpstr>PowerPoint Presentation</vt:lpstr>
      <vt:lpstr>PowerPoint Presentation</vt:lpstr>
      <vt:lpstr>PowerPoint Presentation</vt:lpstr>
      <vt:lpstr>About this chapter</vt:lpstr>
      <vt:lpstr>Contents</vt:lpstr>
      <vt:lpstr>24.1 Alternators</vt:lpstr>
      <vt:lpstr>Automotive alternators</vt:lpstr>
      <vt:lpstr>Basic alternator</vt:lpstr>
      <vt:lpstr>Three-phase alternator</vt:lpstr>
      <vt:lpstr>Rotating field alternator</vt:lpstr>
      <vt:lpstr>Salient pole rotor</vt:lpstr>
      <vt:lpstr>Frequency and number of poles</vt:lpstr>
      <vt:lpstr>Speed and number of poles</vt:lpstr>
      <vt:lpstr>Excitation</vt:lpstr>
      <vt:lpstr>Circuit diagram</vt:lpstr>
      <vt:lpstr>Circuit diagram:  Brushless excitation</vt:lpstr>
      <vt:lpstr>Alternator output voltage</vt:lpstr>
      <vt:lpstr>Open-circuit characteristics</vt:lpstr>
      <vt:lpstr>PowerPoint Presentation</vt:lpstr>
      <vt:lpstr>PowerPoint Presentation</vt:lpstr>
      <vt:lpstr>PowerPoint Presentation</vt:lpstr>
      <vt:lpstr>PowerPoint Presentation</vt:lpstr>
      <vt:lpstr>Phasor diagrams</vt:lpstr>
      <vt:lpstr>Voltage regulation</vt:lpstr>
      <vt:lpstr>Voltage regulation curves</vt:lpstr>
      <vt:lpstr>Efficiency</vt:lpstr>
      <vt:lpstr>Alternators in parallel</vt:lpstr>
      <vt:lpstr>Synchronising an alternator</vt:lpstr>
      <vt:lpstr>Three lamps dark method</vt:lpstr>
      <vt:lpstr>Two bright, one lamp dark method</vt:lpstr>
      <vt:lpstr>Summing up</vt:lpstr>
      <vt:lpstr>Summing up (2)</vt:lpstr>
      <vt:lpstr>Summing up (3)</vt:lpstr>
      <vt:lpstr>Summing up (4)</vt:lpstr>
    </vt:vector>
  </TitlesOfParts>
  <Company>Cengage Learning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G006A - Electrical Machines</dc:subject>
  <dc:creator>Donna Beaty</dc:creator>
  <cp:lastModifiedBy>Michael A. JAMES</cp:lastModifiedBy>
  <cp:revision>001</cp:revision>
  <dcterms:created xsi:type="dcterms:W3CDTF">2012-01-23T05:41:48Z</dcterms:created>
  <dcterms:modified xsi:type="dcterms:W3CDTF">2019-01-29T07:52:21Z</dcterms:modified>
</cp:coreProperties>
</file>