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37" r:id="rId2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9325"/>
    <a:srgbClr val="482A06"/>
    <a:srgbClr val="163F3A"/>
    <a:srgbClr val="A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69" autoAdjust="0"/>
    <p:restoredTop sz="87674" autoAdjust="0"/>
  </p:normalViewPr>
  <p:slideViewPr>
    <p:cSldViewPr snapToObjects="1" showGuides="1">
      <p:cViewPr varScale="1">
        <p:scale>
          <a:sx n="94" d="100"/>
          <a:sy n="94" d="100"/>
        </p:scale>
        <p:origin x="-136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5204E3F0-557A-4F22-AA37-7F192B32AEBD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noProof="0" dirty="0" smtClean="0"/>
              <a:t>Click to edit Master text styles</a:t>
            </a:r>
          </a:p>
          <a:p>
            <a:pPr lvl="1"/>
            <a:r>
              <a:rPr lang="en-AU" noProof="0" dirty="0" smtClean="0"/>
              <a:t>Second level</a:t>
            </a:r>
          </a:p>
          <a:p>
            <a:pPr lvl="2"/>
            <a:r>
              <a:rPr lang="en-AU" noProof="0" dirty="0" smtClean="0"/>
              <a:t>Third level</a:t>
            </a:r>
          </a:p>
          <a:p>
            <a:pPr lvl="3"/>
            <a:r>
              <a:rPr lang="en-AU" noProof="0" dirty="0" smtClean="0"/>
              <a:t>Fourth level</a:t>
            </a:r>
          </a:p>
          <a:p>
            <a:pPr lvl="4"/>
            <a:r>
              <a:rPr lang="en-AU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itchFamily="34" charset="0"/>
              </a:defRPr>
            </a:lvl1pPr>
          </a:lstStyle>
          <a:p>
            <a:fld id="{0C9F87A4-8315-4BE0-B7E6-574709A00B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9439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29-Jan-19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1A097FED-2165-4FF4-A0A7-39E105E5698A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A88A42AE-8C2B-43D5-9549-65D51A93A0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9016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902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01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057400"/>
            <a:ext cx="8001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SecondClick to edit Master title style</a:t>
            </a:r>
            <a:endParaRPr lang="en-US" altLang="en-US" smtClean="0"/>
          </a:p>
          <a:p>
            <a:pPr lvl="1"/>
            <a:r>
              <a:rPr lang="en-AU" altLang="en-US" smtClean="0"/>
              <a:t>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  <a:endParaRPr lang="en-US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 cap="all">
          <a:solidFill>
            <a:srgbClr val="008000"/>
          </a:solidFill>
          <a:latin typeface="Arial Narrow" pitchFamily="34" charset="0"/>
          <a:ea typeface="+mj-ea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432000" y="549275"/>
            <a:ext cx="828000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Lesson 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18</a:t>
            </a:r>
          </a:p>
          <a:p>
            <a:pPr algn="ctr" eaLnBrk="1" hangingPunct="1"/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Chapter 22, 23 &amp; 24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>
                <a:solidFill>
                  <a:srgbClr val="3C9325"/>
                </a:solidFill>
                <a:latin typeface="Arial Narrow" pitchFamily="34" charset="0"/>
              </a:rPr>
              <a:t>Rotary </a:t>
            </a:r>
            <a:r>
              <a:rPr lang="en-AU" altLang="en-US" sz="4800" smtClean="0">
                <a:solidFill>
                  <a:srgbClr val="3C9325"/>
                </a:solidFill>
                <a:latin typeface="Arial Narrow" pitchFamily="34" charset="0"/>
              </a:rPr>
              <a:t>Machines</a:t>
            </a:r>
          </a:p>
          <a:p>
            <a:pPr algn="ctr" eaLnBrk="1" hangingPunct="1"/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>
                <a:solidFill>
                  <a:srgbClr val="FF0000"/>
                </a:solidFill>
                <a:latin typeface="Arial Narrow" pitchFamily="34" charset="0"/>
              </a:rPr>
              <a:t>Rotary Machines </a:t>
            </a:r>
            <a:r>
              <a:rPr lang="en-AU" altLang="en-US" sz="4800" dirty="0" smtClean="0">
                <a:solidFill>
                  <a:srgbClr val="FF0000"/>
                </a:solidFill>
                <a:latin typeface="Arial Narrow" pitchFamily="34" charset="0"/>
              </a:rPr>
              <a:t>Test 2</a:t>
            </a:r>
          </a:p>
        </p:txBody>
      </p:sp>
      <p:sp>
        <p:nvSpPr>
          <p:cNvPr id="2" name="Oval 1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24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</TotalTime>
  <Words>19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Narrow</vt:lpstr>
      <vt:lpstr>Calibri</vt:lpstr>
      <vt:lpstr>Futura Condensed</vt:lpstr>
      <vt:lpstr>Times New Roman</vt:lpstr>
      <vt:lpstr>Office Theme</vt:lpstr>
      <vt:lpstr>PowerPoint Presentation</vt:lpstr>
    </vt:vector>
  </TitlesOfParts>
  <Company>Cengage Learning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G006A - Electrical Machines</dc:subject>
  <dc:creator>Donna Beaty</dc:creator>
  <cp:lastModifiedBy>Michael A. JAMES</cp:lastModifiedBy>
  <cp:revision>001</cp:revision>
  <dcterms:created xsi:type="dcterms:W3CDTF">2012-01-23T05:41:48Z</dcterms:created>
  <dcterms:modified xsi:type="dcterms:W3CDTF">2019-01-29T06:33:55Z</dcterms:modified>
</cp:coreProperties>
</file>