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48" r:id="rId2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9325"/>
    <a:srgbClr val="482A06"/>
    <a:srgbClr val="163F3A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86" autoAdjust="0"/>
    <p:restoredTop sz="86979" autoAdjust="0"/>
  </p:normalViewPr>
  <p:slideViewPr>
    <p:cSldViewPr snapToObjects="1" showGuides="1">
      <p:cViewPr varScale="1">
        <p:scale>
          <a:sx n="95" d="100"/>
          <a:sy n="95" d="100"/>
        </p:scale>
        <p:origin x="-13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07ED64B8-A9BA-421B-868F-C098D6F37434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dirty="0" smtClean="0"/>
              <a:t>Click to edit Master text styles</a:t>
            </a:r>
          </a:p>
          <a:p>
            <a:pPr lvl="1"/>
            <a:r>
              <a:rPr lang="en-AU" noProof="0" dirty="0" smtClean="0"/>
              <a:t>Second level</a:t>
            </a:r>
          </a:p>
          <a:p>
            <a:pPr lvl="2"/>
            <a:r>
              <a:rPr lang="en-AU" noProof="0" dirty="0" smtClean="0"/>
              <a:t>Third level</a:t>
            </a:r>
          </a:p>
          <a:p>
            <a:pPr lvl="3"/>
            <a:r>
              <a:rPr lang="en-AU" noProof="0" dirty="0" smtClean="0"/>
              <a:t>Fourth level</a:t>
            </a:r>
          </a:p>
          <a:p>
            <a:pPr lvl="4"/>
            <a:r>
              <a:rPr lang="en-AU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fld id="{F46375C7-8490-426C-981A-02EB685098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113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C93F050-0775-42A4-8285-838ED5A79857}" type="datetime5">
              <a:rPr lang="en-AU" smtClean="0">
                <a:solidFill>
                  <a:prstClr val="black"/>
                </a:solidFill>
              </a:rPr>
              <a:pPr>
                <a:defRPr/>
              </a:pPr>
              <a:t>3-Feb-19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dirty="0" smtClean="0">
                <a:solidFill>
                  <a:prstClr val="black"/>
                </a:solidFill>
              </a:rPr>
              <a:t>Install HV equipment</a:t>
            </a:r>
          </a:p>
        </p:txBody>
      </p:sp>
      <p:sp>
        <p:nvSpPr>
          <p:cNvPr id="1013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1BCA83D-D47E-4E8D-8C1A-F5BBED19B0F3}" type="slidenum">
              <a:rPr lang="en-A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AU" smtClean="0">
              <a:solidFill>
                <a:prstClr val="black"/>
              </a:solidFill>
            </a:endParaRPr>
          </a:p>
        </p:txBody>
      </p:sp>
      <p:sp>
        <p:nvSpPr>
          <p:cNvPr id="1013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7C528E6D-1176-4969-8805-527FCF64241F}" type="datetimeFigureOut">
              <a:rPr lang="en-US"/>
              <a:pPr>
                <a:defRPr/>
              </a:pPr>
              <a:t>2/3/2019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 Narrow" pitchFamily="34" charset="0"/>
              </a:defRPr>
            </a:lvl1pPr>
          </a:lstStyle>
          <a:p>
            <a:fld id="{8B5F3754-6089-4805-AE8E-ED676A697E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602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074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SecondClick to edit Master title style</a:t>
            </a:r>
            <a:endParaRPr lang="en-US" altLang="en-US" smtClean="0"/>
          </a:p>
          <a:p>
            <a:pPr lvl="1"/>
            <a:r>
              <a:rPr lang="en-AU" altLang="en-US" smtClean="0"/>
              <a:t>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rgbClr val="008000"/>
          </a:solidFill>
          <a:latin typeface="Arial Narrow" pitchFamily="34" charset="0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Arial Narrow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2000" y="549275"/>
            <a:ext cx="82800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AU" altLang="en-US" sz="4800" dirty="0">
                <a:solidFill>
                  <a:srgbClr val="3C9325"/>
                </a:solidFill>
                <a:latin typeface="Arial Narrow" pitchFamily="34" charset="0"/>
              </a:rPr>
              <a:t>Lesson </a:t>
            </a:r>
            <a:r>
              <a:rPr lang="en-AU" altLang="en-US" sz="4800" dirty="0" smtClean="0">
                <a:solidFill>
                  <a:srgbClr val="3C9325"/>
                </a:solidFill>
                <a:latin typeface="Arial Narrow" pitchFamily="34" charset="0"/>
              </a:rPr>
              <a:t>13</a:t>
            </a:r>
            <a:endParaRPr lang="en-AU" altLang="en-US" sz="4800" dirty="0" smtClean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endParaRPr lang="en-AU" altLang="en-US" sz="4800" dirty="0">
              <a:solidFill>
                <a:srgbClr val="3C9325"/>
              </a:solidFill>
              <a:latin typeface="Arial Narrow" pitchFamily="34" charset="0"/>
            </a:endParaRPr>
          </a:p>
          <a:p>
            <a:pPr marL="4040188" indent="-3497263" eaLnBrk="1" hangingPunct="1"/>
            <a:r>
              <a:rPr lang="en-AU" altLang="en-US" sz="4400" dirty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400" dirty="0" smtClean="0">
                <a:solidFill>
                  <a:srgbClr val="3C9325"/>
                </a:solidFill>
                <a:latin typeface="Arial Narrow" pitchFamily="34" charset="0"/>
              </a:rPr>
              <a:t>13</a:t>
            </a:r>
            <a:r>
              <a:rPr lang="en-AU" altLang="en-US" sz="4400" dirty="0" smtClean="0">
                <a:solidFill>
                  <a:srgbClr val="3C9325"/>
                </a:solidFill>
                <a:latin typeface="Arial Narrow" pitchFamily="34" charset="0"/>
              </a:rPr>
              <a:t>	</a:t>
            </a:r>
            <a:r>
              <a:rPr lang="en-AU" altLang="en-US" sz="4400" dirty="0" smtClean="0">
                <a:solidFill>
                  <a:srgbClr val="3C9325"/>
                </a:solidFill>
                <a:latin typeface="Arial Narrow" pitchFamily="34" charset="0"/>
              </a:rPr>
              <a:t>DC Generators</a:t>
            </a:r>
            <a:endParaRPr lang="en-AU" altLang="en-US" sz="4400" dirty="0">
              <a:solidFill>
                <a:srgbClr val="3C9325"/>
              </a:solidFill>
              <a:latin typeface="Arial Narrow" pitchFamily="34" charset="0"/>
            </a:endParaRPr>
          </a:p>
          <a:p>
            <a:pPr marL="4040188" indent="-3497263" eaLnBrk="1" hangingPunct="1"/>
            <a:r>
              <a:rPr lang="en-AU" altLang="en-US" sz="4400" dirty="0" smtClean="0">
                <a:solidFill>
                  <a:srgbClr val="3C9325"/>
                </a:solidFill>
                <a:latin typeface="Arial Narrow" pitchFamily="34" charset="0"/>
              </a:rPr>
              <a:t>Chapter </a:t>
            </a:r>
            <a:r>
              <a:rPr lang="en-AU" altLang="en-US" sz="4400" dirty="0" smtClean="0">
                <a:solidFill>
                  <a:srgbClr val="3C9325"/>
                </a:solidFill>
                <a:latin typeface="Arial Narrow" pitchFamily="34" charset="0"/>
              </a:rPr>
              <a:t>14</a:t>
            </a:r>
            <a:r>
              <a:rPr lang="en-AU" altLang="en-US" sz="4400" dirty="0" smtClean="0">
                <a:solidFill>
                  <a:srgbClr val="3C9325"/>
                </a:solidFill>
                <a:latin typeface="Arial Narrow" pitchFamily="34" charset="0"/>
              </a:rPr>
              <a:t>	</a:t>
            </a:r>
            <a:r>
              <a:rPr lang="en-AU" altLang="en-US" sz="4400" dirty="0" smtClean="0">
                <a:solidFill>
                  <a:srgbClr val="3C9325"/>
                </a:solidFill>
                <a:latin typeface="Arial Narrow" pitchFamily="34" charset="0"/>
              </a:rPr>
              <a:t>DC Motors</a:t>
            </a:r>
            <a:endParaRPr lang="en-AU" altLang="en-US" sz="4400" dirty="0">
              <a:solidFill>
                <a:srgbClr val="3C9325"/>
              </a:solidFill>
              <a:latin typeface="Arial Narrow" pitchFamily="34" charset="0"/>
            </a:endParaRPr>
          </a:p>
          <a:p>
            <a:pPr algn="ctr" eaLnBrk="1" hangingPunct="1"/>
            <a:endParaRPr lang="en-AU" altLang="en-US" sz="4800" dirty="0">
              <a:solidFill>
                <a:srgbClr val="FF0000"/>
              </a:solidFill>
              <a:latin typeface="Arial Narrow" pitchFamily="34" charset="0"/>
            </a:endParaRPr>
          </a:p>
          <a:p>
            <a:pPr algn="ctr" eaLnBrk="1" hangingPunct="1"/>
            <a:r>
              <a:rPr lang="en-AU" altLang="en-US" sz="4800" dirty="0">
                <a:solidFill>
                  <a:srgbClr val="FF0000"/>
                </a:solidFill>
                <a:latin typeface="Arial Narrow" pitchFamily="34" charset="0"/>
              </a:rPr>
              <a:t>Test 1</a:t>
            </a:r>
          </a:p>
          <a:p>
            <a:pPr algn="ctr" eaLnBrk="1" hangingPunct="1"/>
            <a:r>
              <a:rPr lang="en-AU" altLang="en-US" sz="4800" dirty="0" smtClean="0">
                <a:solidFill>
                  <a:srgbClr val="FF0000"/>
                </a:solidFill>
                <a:latin typeface="Arial Narrow" pitchFamily="34" charset="0"/>
              </a:rPr>
              <a:t>DC Machines</a:t>
            </a:r>
            <a:endParaRPr lang="en-AU" altLang="en-US" sz="4800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8820472" y="594928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539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</TotalTime>
  <Words>9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Cengage Learning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G006A - Electrical Machines</dc:subject>
  <dc:creator>Donna Beaty</dc:creator>
  <cp:lastModifiedBy>Michael A. JAMES</cp:lastModifiedBy>
  <cp:revision>4</cp:revision>
  <dcterms:created xsi:type="dcterms:W3CDTF">2012-01-23T05:41:48Z</dcterms:created>
  <dcterms:modified xsi:type="dcterms:W3CDTF">2019-02-02T20:43:19Z</dcterms:modified>
</cp:coreProperties>
</file>