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92" r:id="rId2"/>
    <p:sldId id="342" r:id="rId3"/>
    <p:sldId id="299" r:id="rId4"/>
    <p:sldId id="300" r:id="rId5"/>
    <p:sldId id="301" r:id="rId6"/>
    <p:sldId id="302" r:id="rId7"/>
    <p:sldId id="303" r:id="rId8"/>
    <p:sldId id="304" r:id="rId9"/>
    <p:sldId id="298" r:id="rId10"/>
    <p:sldId id="305" r:id="rId11"/>
    <p:sldId id="306" r:id="rId12"/>
    <p:sldId id="307" r:id="rId13"/>
    <p:sldId id="308" r:id="rId14"/>
    <p:sldId id="309" r:id="rId15"/>
    <p:sldId id="310" r:id="rId16"/>
    <p:sldId id="311" r:id="rId17"/>
    <p:sldId id="286" r:id="rId18"/>
    <p:sldId id="287" r:id="rId19"/>
    <p:sldId id="288" r:id="rId20"/>
    <p:sldId id="289" r:id="rId21"/>
    <p:sldId id="290" r:id="rId22"/>
    <p:sldId id="291" r:id="rId23"/>
    <p:sldId id="293" r:id="rId24"/>
    <p:sldId id="294" r:id="rId25"/>
    <p:sldId id="295" r:id="rId26"/>
    <p:sldId id="296"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9" r:id="rId54"/>
    <p:sldId id="340" r:id="rId55"/>
    <p:sldId id="34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hyperlink" Target="http://en.wikipedia.org/wiki/Engineer" TargetMode="External"/><Relationship Id="rId2" Type="http://schemas.openxmlformats.org/officeDocument/2006/relationships/hyperlink" Target="http://en.wikipedia.org/wiki/Engineering" TargetMode="External"/><Relationship Id="rId1" Type="http://schemas.openxmlformats.org/officeDocument/2006/relationships/hyperlink" Target="http://en.wikipedia.org/wiki/Teach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AEE99-6569-4E92-83FF-C58DA4B3D5E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B07D83A-1340-461C-97A9-18320ACF902F}">
      <dgm:prSet/>
      <dgm:spPr/>
      <dgm:t>
        <a:bodyPr/>
        <a:lstStyle/>
        <a:p>
          <a:pPr rtl="0"/>
          <a:endParaRPr lang="en-US" b="1" baseline="0" dirty="0"/>
        </a:p>
      </dgm:t>
    </dgm:pt>
    <dgm:pt modelId="{23039261-59E0-4EBA-8DDD-B16EF94D3916}" type="parTrans" cxnId="{18FD7E0E-217F-4570-9467-0AB30A8EAAFC}">
      <dgm:prSet/>
      <dgm:spPr/>
      <dgm:t>
        <a:bodyPr/>
        <a:lstStyle/>
        <a:p>
          <a:endParaRPr lang="en-US"/>
        </a:p>
      </dgm:t>
    </dgm:pt>
    <dgm:pt modelId="{797561FB-8008-4C30-9078-5E7CB2CC1593}" type="sibTrans" cxnId="{18FD7E0E-217F-4570-9467-0AB30A8EAAFC}">
      <dgm:prSet/>
      <dgm:spPr/>
      <dgm:t>
        <a:bodyPr/>
        <a:lstStyle/>
        <a:p>
          <a:endParaRPr lang="en-US"/>
        </a:p>
      </dgm:t>
    </dgm:pt>
    <dgm:pt modelId="{7B02A5E0-56E2-41FC-A930-986386BD5F10}">
      <dgm:prSet/>
      <dgm:spPr/>
      <dgm:t>
        <a:bodyPr/>
        <a:lstStyle/>
        <a:p>
          <a:pPr rtl="0"/>
          <a:r>
            <a:rPr lang="en-US" b="1" baseline="0" dirty="0" smtClean="0"/>
            <a:t>First University to Accredit in Myanmar</a:t>
          </a:r>
          <a:endParaRPr lang="en-US" b="1" baseline="0" dirty="0"/>
        </a:p>
      </dgm:t>
    </dgm:pt>
    <dgm:pt modelId="{9D12E5FB-A74C-418C-8C3B-DCC052996209}" type="parTrans" cxnId="{5CD96A91-4F59-493E-B5AB-3DC631A24A88}">
      <dgm:prSet/>
      <dgm:spPr/>
      <dgm:t>
        <a:bodyPr/>
        <a:lstStyle/>
        <a:p>
          <a:endParaRPr lang="en-US"/>
        </a:p>
      </dgm:t>
    </dgm:pt>
    <dgm:pt modelId="{D5534AD0-3771-4371-8A66-5CB485AE69B9}" type="sibTrans" cxnId="{5CD96A91-4F59-493E-B5AB-3DC631A24A88}">
      <dgm:prSet/>
      <dgm:spPr/>
      <dgm:t>
        <a:bodyPr/>
        <a:lstStyle/>
        <a:p>
          <a:endParaRPr lang="en-US"/>
        </a:p>
      </dgm:t>
    </dgm:pt>
    <dgm:pt modelId="{185B751D-162C-4B0A-95DB-DBCC6F43B783}">
      <dgm:prSet/>
      <dgm:spPr/>
      <dgm:t>
        <a:bodyPr/>
        <a:lstStyle/>
        <a:p>
          <a:pPr rtl="0"/>
          <a:endParaRPr lang="en-US" b="1" baseline="0" dirty="0"/>
        </a:p>
      </dgm:t>
    </dgm:pt>
    <dgm:pt modelId="{FD976566-2AD2-4CDE-AE74-0BAC01C930F0}" type="parTrans" cxnId="{27110C89-9D86-49AD-BE7B-05B7CD3750B4}">
      <dgm:prSet/>
      <dgm:spPr/>
      <dgm:t>
        <a:bodyPr/>
        <a:lstStyle/>
        <a:p>
          <a:endParaRPr lang="en-US"/>
        </a:p>
      </dgm:t>
    </dgm:pt>
    <dgm:pt modelId="{66EC7FF2-1996-47A9-914B-941731D873F1}" type="sibTrans" cxnId="{27110C89-9D86-49AD-BE7B-05B7CD3750B4}">
      <dgm:prSet/>
      <dgm:spPr/>
      <dgm:t>
        <a:bodyPr/>
        <a:lstStyle/>
        <a:p>
          <a:endParaRPr lang="en-US"/>
        </a:p>
      </dgm:t>
    </dgm:pt>
    <dgm:pt modelId="{B94BB75E-1B00-4235-A69E-93B6DC0ECCE0}">
      <dgm:prSet/>
      <dgm:spPr/>
      <dgm:t>
        <a:bodyPr/>
        <a:lstStyle/>
        <a:p>
          <a:pPr rtl="0"/>
          <a:r>
            <a:rPr lang="en-US" b="1" baseline="0" dirty="0" smtClean="0"/>
            <a:t>"Yangon Technological University'</a:t>
          </a:r>
          <a:endParaRPr lang="en-US" dirty="0"/>
        </a:p>
      </dgm:t>
    </dgm:pt>
    <dgm:pt modelId="{A82F40B4-2A83-42C7-9889-AD54B6F6A195}" type="parTrans" cxnId="{44D85F36-D219-4A80-8BD7-5362B1164E95}">
      <dgm:prSet/>
      <dgm:spPr/>
      <dgm:t>
        <a:bodyPr/>
        <a:lstStyle/>
        <a:p>
          <a:endParaRPr lang="en-US"/>
        </a:p>
      </dgm:t>
    </dgm:pt>
    <dgm:pt modelId="{8E569C80-C2BA-4960-B52E-94FD2E1C6602}" type="sibTrans" cxnId="{44D85F36-D219-4A80-8BD7-5362B1164E95}">
      <dgm:prSet/>
      <dgm:spPr/>
      <dgm:t>
        <a:bodyPr/>
        <a:lstStyle/>
        <a:p>
          <a:endParaRPr lang="en-US"/>
        </a:p>
      </dgm:t>
    </dgm:pt>
    <dgm:pt modelId="{F6B9AF1F-DF3D-429C-87A8-F9CF560C86B1}">
      <dgm:prSet/>
      <dgm:spPr/>
      <dgm:t>
        <a:bodyPr/>
        <a:lstStyle/>
        <a:p>
          <a:pPr rtl="0"/>
          <a:r>
            <a:rPr lang="en-US" b="1" baseline="0" dirty="0" smtClean="0"/>
            <a:t>13.1.2015</a:t>
          </a:r>
          <a:endParaRPr lang="en-US" b="1" baseline="0" dirty="0"/>
        </a:p>
      </dgm:t>
    </dgm:pt>
    <dgm:pt modelId="{A3D1E417-3543-4B64-BFD3-F588CA48B752}" type="parTrans" cxnId="{1558D544-1135-4D99-91C9-DB3FF1475F83}">
      <dgm:prSet/>
      <dgm:spPr/>
      <dgm:t>
        <a:bodyPr/>
        <a:lstStyle/>
        <a:p>
          <a:endParaRPr lang="en-US"/>
        </a:p>
      </dgm:t>
    </dgm:pt>
    <dgm:pt modelId="{4106006B-B28F-45FB-9D29-6CC7C9E6560C}" type="sibTrans" cxnId="{1558D544-1135-4D99-91C9-DB3FF1475F83}">
      <dgm:prSet/>
      <dgm:spPr/>
      <dgm:t>
        <a:bodyPr/>
        <a:lstStyle/>
        <a:p>
          <a:endParaRPr lang="en-US"/>
        </a:p>
      </dgm:t>
    </dgm:pt>
    <dgm:pt modelId="{ED8052DF-FCC5-4782-9BB0-995DCA0A455D}" type="pres">
      <dgm:prSet presAssocID="{1F6AEE99-6569-4E92-83FF-C58DA4B3D5E0}" presName="Name0" presStyleCnt="0">
        <dgm:presLayoutVars>
          <dgm:chMax val="7"/>
          <dgm:dir/>
          <dgm:animLvl val="lvl"/>
          <dgm:resizeHandles val="exact"/>
        </dgm:presLayoutVars>
      </dgm:prSet>
      <dgm:spPr/>
      <dgm:t>
        <a:bodyPr/>
        <a:lstStyle/>
        <a:p>
          <a:endParaRPr lang="en-US"/>
        </a:p>
      </dgm:t>
    </dgm:pt>
    <dgm:pt modelId="{5B107FCC-61DC-402E-B687-BE8FB6F314FF}" type="pres">
      <dgm:prSet presAssocID="{8B07D83A-1340-461C-97A9-18320ACF902F}" presName="circle1" presStyleLbl="node1" presStyleIdx="0" presStyleCnt="5"/>
      <dgm:spPr/>
    </dgm:pt>
    <dgm:pt modelId="{BE23798B-848B-49E5-B478-B6E27D06966F}" type="pres">
      <dgm:prSet presAssocID="{8B07D83A-1340-461C-97A9-18320ACF902F}" presName="space" presStyleCnt="0"/>
      <dgm:spPr/>
    </dgm:pt>
    <dgm:pt modelId="{CC0B339D-269D-4115-B3C5-74174AFACC67}" type="pres">
      <dgm:prSet presAssocID="{8B07D83A-1340-461C-97A9-18320ACF902F}" presName="rect1" presStyleLbl="alignAcc1" presStyleIdx="0" presStyleCnt="5"/>
      <dgm:spPr/>
      <dgm:t>
        <a:bodyPr/>
        <a:lstStyle/>
        <a:p>
          <a:endParaRPr lang="en-US"/>
        </a:p>
      </dgm:t>
    </dgm:pt>
    <dgm:pt modelId="{DC9D8B49-3C02-4520-BC88-1BBCCAA79B9E}" type="pres">
      <dgm:prSet presAssocID="{7B02A5E0-56E2-41FC-A930-986386BD5F10}" presName="vertSpace2" presStyleLbl="node1" presStyleIdx="0" presStyleCnt="5"/>
      <dgm:spPr/>
    </dgm:pt>
    <dgm:pt modelId="{24202004-1C7B-41E3-A9B8-5A9FBD2745C3}" type="pres">
      <dgm:prSet presAssocID="{7B02A5E0-56E2-41FC-A930-986386BD5F10}" presName="circle2" presStyleLbl="node1" presStyleIdx="1" presStyleCnt="5"/>
      <dgm:spPr/>
    </dgm:pt>
    <dgm:pt modelId="{B964417F-888F-4F0F-8AEF-B33ACCE7E5C1}" type="pres">
      <dgm:prSet presAssocID="{7B02A5E0-56E2-41FC-A930-986386BD5F10}" presName="rect2" presStyleLbl="alignAcc1" presStyleIdx="1" presStyleCnt="5"/>
      <dgm:spPr/>
      <dgm:t>
        <a:bodyPr/>
        <a:lstStyle/>
        <a:p>
          <a:endParaRPr lang="en-US"/>
        </a:p>
      </dgm:t>
    </dgm:pt>
    <dgm:pt modelId="{031C27BA-A494-43AC-B3E6-636BD41F95D9}" type="pres">
      <dgm:prSet presAssocID="{185B751D-162C-4B0A-95DB-DBCC6F43B783}" presName="vertSpace3" presStyleLbl="node1" presStyleIdx="1" presStyleCnt="5"/>
      <dgm:spPr/>
    </dgm:pt>
    <dgm:pt modelId="{5AC3223E-DC02-407E-B600-8D59B955975F}" type="pres">
      <dgm:prSet presAssocID="{185B751D-162C-4B0A-95DB-DBCC6F43B783}" presName="circle3" presStyleLbl="node1" presStyleIdx="2" presStyleCnt="5"/>
      <dgm:spPr/>
    </dgm:pt>
    <dgm:pt modelId="{EDEC82A3-9008-4D7F-9DDA-E9E46B72EE72}" type="pres">
      <dgm:prSet presAssocID="{185B751D-162C-4B0A-95DB-DBCC6F43B783}" presName="rect3" presStyleLbl="alignAcc1" presStyleIdx="2" presStyleCnt="5"/>
      <dgm:spPr/>
      <dgm:t>
        <a:bodyPr/>
        <a:lstStyle/>
        <a:p>
          <a:endParaRPr lang="en-US"/>
        </a:p>
      </dgm:t>
    </dgm:pt>
    <dgm:pt modelId="{AD0D5416-5BC8-4712-9421-EE4B4354F5E4}" type="pres">
      <dgm:prSet presAssocID="{B94BB75E-1B00-4235-A69E-93B6DC0ECCE0}" presName="vertSpace4" presStyleLbl="node1" presStyleIdx="2" presStyleCnt="5"/>
      <dgm:spPr/>
    </dgm:pt>
    <dgm:pt modelId="{64FE342E-E5F3-4421-81A9-6164AE28A353}" type="pres">
      <dgm:prSet presAssocID="{B94BB75E-1B00-4235-A69E-93B6DC0ECCE0}" presName="circle4" presStyleLbl="node1" presStyleIdx="3" presStyleCnt="5"/>
      <dgm:spPr/>
    </dgm:pt>
    <dgm:pt modelId="{00061F6A-1CC1-42CF-9752-E699568E0BD4}" type="pres">
      <dgm:prSet presAssocID="{B94BB75E-1B00-4235-A69E-93B6DC0ECCE0}" presName="rect4" presStyleLbl="alignAcc1" presStyleIdx="3" presStyleCnt="5"/>
      <dgm:spPr/>
      <dgm:t>
        <a:bodyPr/>
        <a:lstStyle/>
        <a:p>
          <a:endParaRPr lang="en-US"/>
        </a:p>
      </dgm:t>
    </dgm:pt>
    <dgm:pt modelId="{E4BE9E41-9F40-4294-956C-0811CA9248F6}" type="pres">
      <dgm:prSet presAssocID="{F6B9AF1F-DF3D-429C-87A8-F9CF560C86B1}" presName="vertSpace5" presStyleLbl="node1" presStyleIdx="3" presStyleCnt="5"/>
      <dgm:spPr/>
    </dgm:pt>
    <dgm:pt modelId="{BDF62C82-A04A-4F24-B38C-B147C268FB5C}" type="pres">
      <dgm:prSet presAssocID="{F6B9AF1F-DF3D-429C-87A8-F9CF560C86B1}" presName="circle5" presStyleLbl="node1" presStyleIdx="4" presStyleCnt="5"/>
      <dgm:spPr/>
    </dgm:pt>
    <dgm:pt modelId="{AFCD7F31-69C8-4B07-B2AE-924D4C178147}" type="pres">
      <dgm:prSet presAssocID="{F6B9AF1F-DF3D-429C-87A8-F9CF560C86B1}" presName="rect5" presStyleLbl="alignAcc1" presStyleIdx="4" presStyleCnt="5"/>
      <dgm:spPr/>
      <dgm:t>
        <a:bodyPr/>
        <a:lstStyle/>
        <a:p>
          <a:endParaRPr lang="en-US"/>
        </a:p>
      </dgm:t>
    </dgm:pt>
    <dgm:pt modelId="{ACF748E1-5A5D-4829-A448-8D469A67A419}" type="pres">
      <dgm:prSet presAssocID="{8B07D83A-1340-461C-97A9-18320ACF902F}" presName="rect1ParTxNoCh" presStyleLbl="alignAcc1" presStyleIdx="4" presStyleCnt="5">
        <dgm:presLayoutVars>
          <dgm:chMax val="1"/>
          <dgm:bulletEnabled val="1"/>
        </dgm:presLayoutVars>
      </dgm:prSet>
      <dgm:spPr/>
      <dgm:t>
        <a:bodyPr/>
        <a:lstStyle/>
        <a:p>
          <a:endParaRPr lang="en-US"/>
        </a:p>
      </dgm:t>
    </dgm:pt>
    <dgm:pt modelId="{34DBEE81-24C6-4576-AB57-71769BBD72B4}" type="pres">
      <dgm:prSet presAssocID="{7B02A5E0-56E2-41FC-A930-986386BD5F10}" presName="rect2ParTxNoCh" presStyleLbl="alignAcc1" presStyleIdx="4" presStyleCnt="5">
        <dgm:presLayoutVars>
          <dgm:chMax val="1"/>
          <dgm:bulletEnabled val="1"/>
        </dgm:presLayoutVars>
      </dgm:prSet>
      <dgm:spPr/>
      <dgm:t>
        <a:bodyPr/>
        <a:lstStyle/>
        <a:p>
          <a:endParaRPr lang="en-US"/>
        </a:p>
      </dgm:t>
    </dgm:pt>
    <dgm:pt modelId="{F4BF34C9-9DC0-4673-90DC-736A8AA24919}" type="pres">
      <dgm:prSet presAssocID="{185B751D-162C-4B0A-95DB-DBCC6F43B783}" presName="rect3ParTxNoCh" presStyleLbl="alignAcc1" presStyleIdx="4" presStyleCnt="5">
        <dgm:presLayoutVars>
          <dgm:chMax val="1"/>
          <dgm:bulletEnabled val="1"/>
        </dgm:presLayoutVars>
      </dgm:prSet>
      <dgm:spPr/>
      <dgm:t>
        <a:bodyPr/>
        <a:lstStyle/>
        <a:p>
          <a:endParaRPr lang="en-US"/>
        </a:p>
      </dgm:t>
    </dgm:pt>
    <dgm:pt modelId="{B9166822-2102-4AF9-9A86-C3C3B5C9127D}" type="pres">
      <dgm:prSet presAssocID="{B94BB75E-1B00-4235-A69E-93B6DC0ECCE0}" presName="rect4ParTxNoCh" presStyleLbl="alignAcc1" presStyleIdx="4" presStyleCnt="5">
        <dgm:presLayoutVars>
          <dgm:chMax val="1"/>
          <dgm:bulletEnabled val="1"/>
        </dgm:presLayoutVars>
      </dgm:prSet>
      <dgm:spPr/>
      <dgm:t>
        <a:bodyPr/>
        <a:lstStyle/>
        <a:p>
          <a:endParaRPr lang="en-US"/>
        </a:p>
      </dgm:t>
    </dgm:pt>
    <dgm:pt modelId="{FDAEDE87-B256-4282-AD64-70A01414F288}" type="pres">
      <dgm:prSet presAssocID="{F6B9AF1F-DF3D-429C-87A8-F9CF560C86B1}" presName="rect5ParTxNoCh" presStyleLbl="alignAcc1" presStyleIdx="4" presStyleCnt="5">
        <dgm:presLayoutVars>
          <dgm:chMax val="1"/>
          <dgm:bulletEnabled val="1"/>
        </dgm:presLayoutVars>
      </dgm:prSet>
      <dgm:spPr/>
      <dgm:t>
        <a:bodyPr/>
        <a:lstStyle/>
        <a:p>
          <a:endParaRPr lang="en-US"/>
        </a:p>
      </dgm:t>
    </dgm:pt>
  </dgm:ptLst>
  <dgm:cxnLst>
    <dgm:cxn modelId="{773A5DDF-FDBF-4064-BA87-F4FA8BED13FF}" type="presOf" srcId="{185B751D-162C-4B0A-95DB-DBCC6F43B783}" destId="{EDEC82A3-9008-4D7F-9DDA-E9E46B72EE72}" srcOrd="0" destOrd="0" presId="urn:microsoft.com/office/officeart/2005/8/layout/target3"/>
    <dgm:cxn modelId="{5F20E0AF-C0E9-4A0C-AED0-9AB00BB53412}" type="presOf" srcId="{7B02A5E0-56E2-41FC-A930-986386BD5F10}" destId="{B964417F-888F-4F0F-8AEF-B33ACCE7E5C1}" srcOrd="0" destOrd="0" presId="urn:microsoft.com/office/officeart/2005/8/layout/target3"/>
    <dgm:cxn modelId="{05FE4DCB-39FB-4320-B095-40C445DA6E39}" type="presOf" srcId="{1F6AEE99-6569-4E92-83FF-C58DA4B3D5E0}" destId="{ED8052DF-FCC5-4782-9BB0-995DCA0A455D}" srcOrd="0" destOrd="0" presId="urn:microsoft.com/office/officeart/2005/8/layout/target3"/>
    <dgm:cxn modelId="{8D1C1617-BA7C-42AB-9E42-67C7588150DB}" type="presOf" srcId="{F6B9AF1F-DF3D-429C-87A8-F9CF560C86B1}" destId="{FDAEDE87-B256-4282-AD64-70A01414F288}" srcOrd="1" destOrd="0" presId="urn:microsoft.com/office/officeart/2005/8/layout/target3"/>
    <dgm:cxn modelId="{E6956567-7A11-4F87-88C0-5B1512D28662}" type="presOf" srcId="{B94BB75E-1B00-4235-A69E-93B6DC0ECCE0}" destId="{B9166822-2102-4AF9-9A86-C3C3B5C9127D}" srcOrd="1" destOrd="0" presId="urn:microsoft.com/office/officeart/2005/8/layout/target3"/>
    <dgm:cxn modelId="{60BC0EA1-684B-42BF-B144-E271D728A948}" type="presOf" srcId="{185B751D-162C-4B0A-95DB-DBCC6F43B783}" destId="{F4BF34C9-9DC0-4673-90DC-736A8AA24919}" srcOrd="1" destOrd="0" presId="urn:microsoft.com/office/officeart/2005/8/layout/target3"/>
    <dgm:cxn modelId="{1558D544-1135-4D99-91C9-DB3FF1475F83}" srcId="{1F6AEE99-6569-4E92-83FF-C58DA4B3D5E0}" destId="{F6B9AF1F-DF3D-429C-87A8-F9CF560C86B1}" srcOrd="4" destOrd="0" parTransId="{A3D1E417-3543-4B64-BFD3-F588CA48B752}" sibTransId="{4106006B-B28F-45FB-9D29-6CC7C9E6560C}"/>
    <dgm:cxn modelId="{18FD7E0E-217F-4570-9467-0AB30A8EAAFC}" srcId="{1F6AEE99-6569-4E92-83FF-C58DA4B3D5E0}" destId="{8B07D83A-1340-461C-97A9-18320ACF902F}" srcOrd="0" destOrd="0" parTransId="{23039261-59E0-4EBA-8DDD-B16EF94D3916}" sibTransId="{797561FB-8008-4C30-9078-5E7CB2CC1593}"/>
    <dgm:cxn modelId="{5CD96A91-4F59-493E-B5AB-3DC631A24A88}" srcId="{1F6AEE99-6569-4E92-83FF-C58DA4B3D5E0}" destId="{7B02A5E0-56E2-41FC-A930-986386BD5F10}" srcOrd="1" destOrd="0" parTransId="{9D12E5FB-A74C-418C-8C3B-DCC052996209}" sibTransId="{D5534AD0-3771-4371-8A66-5CB485AE69B9}"/>
    <dgm:cxn modelId="{DF28D21F-8E46-466A-945A-A7EEB204C580}" type="presOf" srcId="{8B07D83A-1340-461C-97A9-18320ACF902F}" destId="{ACF748E1-5A5D-4829-A448-8D469A67A419}" srcOrd="1" destOrd="0" presId="urn:microsoft.com/office/officeart/2005/8/layout/target3"/>
    <dgm:cxn modelId="{84AA9411-770B-412A-BCFC-00275CBD0202}" type="presOf" srcId="{B94BB75E-1B00-4235-A69E-93B6DC0ECCE0}" destId="{00061F6A-1CC1-42CF-9752-E699568E0BD4}" srcOrd="0" destOrd="0" presId="urn:microsoft.com/office/officeart/2005/8/layout/target3"/>
    <dgm:cxn modelId="{81B20954-FE97-4E45-9701-11E934F08B4B}" type="presOf" srcId="{7B02A5E0-56E2-41FC-A930-986386BD5F10}" destId="{34DBEE81-24C6-4576-AB57-71769BBD72B4}" srcOrd="1" destOrd="0" presId="urn:microsoft.com/office/officeart/2005/8/layout/target3"/>
    <dgm:cxn modelId="{3A08F0A7-1EE5-47BC-9BF2-E2A6D1FEE6E1}" type="presOf" srcId="{F6B9AF1F-DF3D-429C-87A8-F9CF560C86B1}" destId="{AFCD7F31-69C8-4B07-B2AE-924D4C178147}" srcOrd="0" destOrd="0" presId="urn:microsoft.com/office/officeart/2005/8/layout/target3"/>
    <dgm:cxn modelId="{44D85F36-D219-4A80-8BD7-5362B1164E95}" srcId="{1F6AEE99-6569-4E92-83FF-C58DA4B3D5E0}" destId="{B94BB75E-1B00-4235-A69E-93B6DC0ECCE0}" srcOrd="3" destOrd="0" parTransId="{A82F40B4-2A83-42C7-9889-AD54B6F6A195}" sibTransId="{8E569C80-C2BA-4960-B52E-94FD2E1C6602}"/>
    <dgm:cxn modelId="{27110C89-9D86-49AD-BE7B-05B7CD3750B4}" srcId="{1F6AEE99-6569-4E92-83FF-C58DA4B3D5E0}" destId="{185B751D-162C-4B0A-95DB-DBCC6F43B783}" srcOrd="2" destOrd="0" parTransId="{FD976566-2AD2-4CDE-AE74-0BAC01C930F0}" sibTransId="{66EC7FF2-1996-47A9-914B-941731D873F1}"/>
    <dgm:cxn modelId="{3C509BBE-6CB5-4523-9304-95D6A9FCFDCD}" type="presOf" srcId="{8B07D83A-1340-461C-97A9-18320ACF902F}" destId="{CC0B339D-269D-4115-B3C5-74174AFACC67}" srcOrd="0" destOrd="0" presId="urn:microsoft.com/office/officeart/2005/8/layout/target3"/>
    <dgm:cxn modelId="{50ACD66C-A08F-4610-8327-2B0C986FF515}" type="presParOf" srcId="{ED8052DF-FCC5-4782-9BB0-995DCA0A455D}" destId="{5B107FCC-61DC-402E-B687-BE8FB6F314FF}" srcOrd="0" destOrd="0" presId="urn:microsoft.com/office/officeart/2005/8/layout/target3"/>
    <dgm:cxn modelId="{D30E646A-734A-46B8-9370-36F16118FD78}" type="presParOf" srcId="{ED8052DF-FCC5-4782-9BB0-995DCA0A455D}" destId="{BE23798B-848B-49E5-B478-B6E27D06966F}" srcOrd="1" destOrd="0" presId="urn:microsoft.com/office/officeart/2005/8/layout/target3"/>
    <dgm:cxn modelId="{3116D143-6AC3-4BD8-9F01-B4D2C3363426}" type="presParOf" srcId="{ED8052DF-FCC5-4782-9BB0-995DCA0A455D}" destId="{CC0B339D-269D-4115-B3C5-74174AFACC67}" srcOrd="2" destOrd="0" presId="urn:microsoft.com/office/officeart/2005/8/layout/target3"/>
    <dgm:cxn modelId="{CFBFB689-1DAC-4756-A09A-BC8D6B547011}" type="presParOf" srcId="{ED8052DF-FCC5-4782-9BB0-995DCA0A455D}" destId="{DC9D8B49-3C02-4520-BC88-1BBCCAA79B9E}" srcOrd="3" destOrd="0" presId="urn:microsoft.com/office/officeart/2005/8/layout/target3"/>
    <dgm:cxn modelId="{C62DF23F-8A6B-4625-A81A-A674F34DDD43}" type="presParOf" srcId="{ED8052DF-FCC5-4782-9BB0-995DCA0A455D}" destId="{24202004-1C7B-41E3-A9B8-5A9FBD2745C3}" srcOrd="4" destOrd="0" presId="urn:microsoft.com/office/officeart/2005/8/layout/target3"/>
    <dgm:cxn modelId="{3B37265B-B5B5-4E85-948A-7E3C7BABBBBA}" type="presParOf" srcId="{ED8052DF-FCC5-4782-9BB0-995DCA0A455D}" destId="{B964417F-888F-4F0F-8AEF-B33ACCE7E5C1}" srcOrd="5" destOrd="0" presId="urn:microsoft.com/office/officeart/2005/8/layout/target3"/>
    <dgm:cxn modelId="{90EB7702-78B3-484F-8AD9-4AB682E2E423}" type="presParOf" srcId="{ED8052DF-FCC5-4782-9BB0-995DCA0A455D}" destId="{031C27BA-A494-43AC-B3E6-636BD41F95D9}" srcOrd="6" destOrd="0" presId="urn:microsoft.com/office/officeart/2005/8/layout/target3"/>
    <dgm:cxn modelId="{416A0DBE-DF3F-43D1-A0FE-BE52888C21E9}" type="presParOf" srcId="{ED8052DF-FCC5-4782-9BB0-995DCA0A455D}" destId="{5AC3223E-DC02-407E-B600-8D59B955975F}" srcOrd="7" destOrd="0" presId="urn:microsoft.com/office/officeart/2005/8/layout/target3"/>
    <dgm:cxn modelId="{871A085A-DC9F-4B25-8115-8BBC9FE0D976}" type="presParOf" srcId="{ED8052DF-FCC5-4782-9BB0-995DCA0A455D}" destId="{EDEC82A3-9008-4D7F-9DDA-E9E46B72EE72}" srcOrd="8" destOrd="0" presId="urn:microsoft.com/office/officeart/2005/8/layout/target3"/>
    <dgm:cxn modelId="{E6A33278-48BC-4728-AFFE-D8175CB4A208}" type="presParOf" srcId="{ED8052DF-FCC5-4782-9BB0-995DCA0A455D}" destId="{AD0D5416-5BC8-4712-9421-EE4B4354F5E4}" srcOrd="9" destOrd="0" presId="urn:microsoft.com/office/officeart/2005/8/layout/target3"/>
    <dgm:cxn modelId="{3B6F4EA6-5164-4B0C-837A-8AD1967F0B49}" type="presParOf" srcId="{ED8052DF-FCC5-4782-9BB0-995DCA0A455D}" destId="{64FE342E-E5F3-4421-81A9-6164AE28A353}" srcOrd="10" destOrd="0" presId="urn:microsoft.com/office/officeart/2005/8/layout/target3"/>
    <dgm:cxn modelId="{A5FBDED4-07C6-4927-BD95-8BF12600B7BE}" type="presParOf" srcId="{ED8052DF-FCC5-4782-9BB0-995DCA0A455D}" destId="{00061F6A-1CC1-42CF-9752-E699568E0BD4}" srcOrd="11" destOrd="0" presId="urn:microsoft.com/office/officeart/2005/8/layout/target3"/>
    <dgm:cxn modelId="{A7BC6A8D-93ED-4CFD-BC1D-4C58C6FEE3C5}" type="presParOf" srcId="{ED8052DF-FCC5-4782-9BB0-995DCA0A455D}" destId="{E4BE9E41-9F40-4294-956C-0811CA9248F6}" srcOrd="12" destOrd="0" presId="urn:microsoft.com/office/officeart/2005/8/layout/target3"/>
    <dgm:cxn modelId="{249CA00D-06CA-4D56-ADE1-CB2D01DCB946}" type="presParOf" srcId="{ED8052DF-FCC5-4782-9BB0-995DCA0A455D}" destId="{BDF62C82-A04A-4F24-B38C-B147C268FB5C}" srcOrd="13" destOrd="0" presId="urn:microsoft.com/office/officeart/2005/8/layout/target3"/>
    <dgm:cxn modelId="{8F29CC57-41BE-4082-A847-8B8CE779AB5B}" type="presParOf" srcId="{ED8052DF-FCC5-4782-9BB0-995DCA0A455D}" destId="{AFCD7F31-69C8-4B07-B2AE-924D4C178147}" srcOrd="14" destOrd="0" presId="urn:microsoft.com/office/officeart/2005/8/layout/target3"/>
    <dgm:cxn modelId="{4BF275D9-761B-4DB1-AD89-D225350E00B0}" type="presParOf" srcId="{ED8052DF-FCC5-4782-9BB0-995DCA0A455D}" destId="{ACF748E1-5A5D-4829-A448-8D469A67A419}" srcOrd="15" destOrd="0" presId="urn:microsoft.com/office/officeart/2005/8/layout/target3"/>
    <dgm:cxn modelId="{44EE70DA-916F-42B0-BAAD-746F516A0716}" type="presParOf" srcId="{ED8052DF-FCC5-4782-9BB0-995DCA0A455D}" destId="{34DBEE81-24C6-4576-AB57-71769BBD72B4}" srcOrd="16" destOrd="0" presId="urn:microsoft.com/office/officeart/2005/8/layout/target3"/>
    <dgm:cxn modelId="{76AE9F01-3B66-4824-8E5C-06A48F1A0793}" type="presParOf" srcId="{ED8052DF-FCC5-4782-9BB0-995DCA0A455D}" destId="{F4BF34C9-9DC0-4673-90DC-736A8AA24919}" srcOrd="17" destOrd="0" presId="urn:microsoft.com/office/officeart/2005/8/layout/target3"/>
    <dgm:cxn modelId="{4522FDCC-4F7D-4306-A74C-7104966EA789}" type="presParOf" srcId="{ED8052DF-FCC5-4782-9BB0-995DCA0A455D}" destId="{B9166822-2102-4AF9-9A86-C3C3B5C9127D}" srcOrd="18" destOrd="0" presId="urn:microsoft.com/office/officeart/2005/8/layout/target3"/>
    <dgm:cxn modelId="{A769ED0A-53D0-4D22-AE03-4A158352E049}" type="presParOf" srcId="{ED8052DF-FCC5-4782-9BB0-995DCA0A455D}" destId="{FDAEDE87-B256-4282-AD64-70A01414F288}" srcOrd="19" destOrd="0" presId="urn:microsoft.com/office/officeart/2005/8/layout/target3"/>
  </dgm:cxnLst>
  <dgm:bg/>
  <dgm:whole/>
</dgm:dataModel>
</file>

<file path=ppt/diagrams/data10.xml><?xml version="1.0" encoding="utf-8"?>
<dgm:dataModel xmlns:dgm="http://schemas.openxmlformats.org/drawingml/2006/diagram" xmlns:a="http://schemas.openxmlformats.org/drawingml/2006/main">
  <dgm:ptLst>
    <dgm:pt modelId="{4912D0E9-3521-49C3-A5FD-8C8367343996}"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D323C8C2-FA08-482C-A27F-68DCC8DE507C}">
      <dgm:prSet/>
      <dgm:spPr/>
      <dgm:t>
        <a:bodyPr/>
        <a:lstStyle/>
        <a:p>
          <a:pPr rtl="0"/>
          <a:r>
            <a:rPr lang="en-US" dirty="0" smtClean="0"/>
            <a:t>Program evaluator must attend Program Evaluator Training Work shop. One of the following qualifications applies</a:t>
          </a:r>
          <a:endParaRPr lang="en-US" dirty="0"/>
        </a:p>
      </dgm:t>
    </dgm:pt>
    <dgm:pt modelId="{AFFAD5BD-9D9B-410D-8046-4685D7804FBE}" type="parTrans" cxnId="{B93B4211-CA2C-43FA-BCA1-DF93F7C5998E}">
      <dgm:prSet/>
      <dgm:spPr/>
      <dgm:t>
        <a:bodyPr/>
        <a:lstStyle/>
        <a:p>
          <a:endParaRPr lang="en-US"/>
        </a:p>
      </dgm:t>
    </dgm:pt>
    <dgm:pt modelId="{9B30E6E2-A295-4D37-9826-E5178E8B3B38}" type="sibTrans" cxnId="{B93B4211-CA2C-43FA-BCA1-DF93F7C5998E}">
      <dgm:prSet/>
      <dgm:spPr/>
      <dgm:t>
        <a:bodyPr/>
        <a:lstStyle/>
        <a:p>
          <a:endParaRPr lang="en-US"/>
        </a:p>
      </dgm:t>
    </dgm:pt>
    <dgm:pt modelId="{78336BF7-809C-4067-A407-F44CDB61B616}">
      <dgm:prSet/>
      <dgm:spPr/>
      <dgm:t>
        <a:bodyPr/>
        <a:lstStyle/>
        <a:p>
          <a:pPr rtl="0"/>
          <a:r>
            <a:rPr lang="en-US" dirty="0" smtClean="0"/>
            <a:t>Academia: Senior Professor</a:t>
          </a:r>
          <a:endParaRPr lang="en-US" dirty="0"/>
        </a:p>
      </dgm:t>
    </dgm:pt>
    <dgm:pt modelId="{AA35FAD7-7300-45C1-9C79-A7BDD5270D1A}" type="parTrans" cxnId="{B68E8DE6-34D9-45C4-89B1-20BC318DF6BF}">
      <dgm:prSet/>
      <dgm:spPr/>
      <dgm:t>
        <a:bodyPr/>
        <a:lstStyle/>
        <a:p>
          <a:endParaRPr lang="en-US"/>
        </a:p>
      </dgm:t>
    </dgm:pt>
    <dgm:pt modelId="{8C3EABF7-BD82-40D7-8EA0-2498D0517415}" type="sibTrans" cxnId="{B68E8DE6-34D9-45C4-89B1-20BC318DF6BF}">
      <dgm:prSet/>
      <dgm:spPr/>
      <dgm:t>
        <a:bodyPr/>
        <a:lstStyle/>
        <a:p>
          <a:endParaRPr lang="en-US"/>
        </a:p>
      </dgm:t>
    </dgm:pt>
    <dgm:pt modelId="{73655AAB-8272-43B4-AAFE-8B49E857FAD6}">
      <dgm:prSet/>
      <dgm:spPr/>
      <dgm:t>
        <a:bodyPr/>
        <a:lstStyle/>
        <a:p>
          <a:pPr rtl="0"/>
          <a:r>
            <a:rPr lang="en-US" dirty="0" smtClean="0"/>
            <a:t>Industry</a:t>
          </a:r>
          <a:endParaRPr lang="en-US" dirty="0"/>
        </a:p>
      </dgm:t>
    </dgm:pt>
    <dgm:pt modelId="{E8ADB13E-D190-4CD8-BCFA-20E593932158}" type="parTrans" cxnId="{11039D4B-A18C-4B94-8AE3-862F46EF5BCC}">
      <dgm:prSet/>
      <dgm:spPr/>
      <dgm:t>
        <a:bodyPr/>
        <a:lstStyle/>
        <a:p>
          <a:endParaRPr lang="en-US"/>
        </a:p>
      </dgm:t>
    </dgm:pt>
    <dgm:pt modelId="{9450B2F3-CE89-432A-99D3-93759CBC9EA8}" type="sibTrans" cxnId="{11039D4B-A18C-4B94-8AE3-862F46EF5BCC}">
      <dgm:prSet/>
      <dgm:spPr/>
      <dgm:t>
        <a:bodyPr/>
        <a:lstStyle/>
        <a:p>
          <a:endParaRPr lang="en-US"/>
        </a:p>
      </dgm:t>
    </dgm:pt>
    <dgm:pt modelId="{EF9952DC-CA26-4F98-A488-744FD3F94D55}">
      <dgm:prSet/>
      <dgm:spPr/>
      <dgm:t>
        <a:bodyPr/>
        <a:lstStyle/>
        <a:p>
          <a:pPr rtl="0"/>
          <a:r>
            <a:rPr lang="en-US" dirty="0" smtClean="0"/>
            <a:t>At least ten years of practical experience in the industry</a:t>
          </a:r>
          <a:endParaRPr lang="en-US" dirty="0"/>
        </a:p>
      </dgm:t>
    </dgm:pt>
    <dgm:pt modelId="{F124CA09-CE90-4FE3-ACD8-EC48BA122DAA}" type="parTrans" cxnId="{B72315DC-D982-4BC1-92BD-12E0AF31A31A}">
      <dgm:prSet/>
      <dgm:spPr/>
      <dgm:t>
        <a:bodyPr/>
        <a:lstStyle/>
        <a:p>
          <a:endParaRPr lang="en-US"/>
        </a:p>
      </dgm:t>
    </dgm:pt>
    <dgm:pt modelId="{F34D5250-6932-4AD6-8F94-C1CB4B305DD8}" type="sibTrans" cxnId="{B72315DC-D982-4BC1-92BD-12E0AF31A31A}">
      <dgm:prSet/>
      <dgm:spPr/>
      <dgm:t>
        <a:bodyPr/>
        <a:lstStyle/>
        <a:p>
          <a:endParaRPr lang="en-US"/>
        </a:p>
      </dgm:t>
    </dgm:pt>
    <dgm:pt modelId="{E63A071E-2062-4735-91CD-3535287A3C8F}">
      <dgm:prSet/>
      <dgm:spPr/>
      <dgm:t>
        <a:bodyPr/>
        <a:lstStyle/>
        <a:p>
          <a:pPr rtl="0"/>
          <a:r>
            <a:rPr lang="en-US" dirty="0" smtClean="0"/>
            <a:t>With experience in administration and management.</a:t>
          </a:r>
          <a:endParaRPr lang="en-US" dirty="0"/>
        </a:p>
      </dgm:t>
    </dgm:pt>
    <dgm:pt modelId="{7074DFE7-FB86-4A92-ACD3-9C59FC6BE353}" type="parTrans" cxnId="{E499BE48-7FC2-4F84-A1D8-39939EABE3A8}">
      <dgm:prSet/>
      <dgm:spPr/>
      <dgm:t>
        <a:bodyPr/>
        <a:lstStyle/>
        <a:p>
          <a:endParaRPr lang="en-US"/>
        </a:p>
      </dgm:t>
    </dgm:pt>
    <dgm:pt modelId="{4383E7CF-0264-4017-B779-9FAFF59DF8A0}" type="sibTrans" cxnId="{E499BE48-7FC2-4F84-A1D8-39939EABE3A8}">
      <dgm:prSet/>
      <dgm:spPr/>
      <dgm:t>
        <a:bodyPr/>
        <a:lstStyle/>
        <a:p>
          <a:endParaRPr lang="en-US"/>
        </a:p>
      </dgm:t>
    </dgm:pt>
    <dgm:pt modelId="{A59B68DA-0DFD-4E3E-91BA-81AF2AAA0172}">
      <dgm:prSet/>
      <dgm:spPr/>
      <dgm:t>
        <a:bodyPr/>
        <a:lstStyle/>
        <a:p>
          <a:pPr rtl="0"/>
          <a:r>
            <a:rPr lang="en-US" dirty="0" smtClean="0"/>
            <a:t>Non-profit research and development institutes: senior engineer.</a:t>
          </a:r>
          <a:endParaRPr lang="en-US" dirty="0"/>
        </a:p>
      </dgm:t>
    </dgm:pt>
    <dgm:pt modelId="{273DC559-7E3D-4984-905B-E8BF9B388CA8}" type="parTrans" cxnId="{CA4ED60D-2581-477F-B27A-57DD7B220EC2}">
      <dgm:prSet/>
      <dgm:spPr/>
      <dgm:t>
        <a:bodyPr/>
        <a:lstStyle/>
        <a:p>
          <a:endParaRPr lang="en-US"/>
        </a:p>
      </dgm:t>
    </dgm:pt>
    <dgm:pt modelId="{93D4F6CF-0255-43C8-922E-752F30E384F3}" type="sibTrans" cxnId="{CA4ED60D-2581-477F-B27A-57DD7B220EC2}">
      <dgm:prSet/>
      <dgm:spPr/>
      <dgm:t>
        <a:bodyPr/>
        <a:lstStyle/>
        <a:p>
          <a:endParaRPr lang="en-US"/>
        </a:p>
      </dgm:t>
    </dgm:pt>
    <dgm:pt modelId="{F171E65A-3B34-4F9E-8411-C7089B185147}" type="pres">
      <dgm:prSet presAssocID="{4912D0E9-3521-49C3-A5FD-8C8367343996}" presName="linear" presStyleCnt="0">
        <dgm:presLayoutVars>
          <dgm:animLvl val="lvl"/>
          <dgm:resizeHandles val="exact"/>
        </dgm:presLayoutVars>
      </dgm:prSet>
      <dgm:spPr/>
    </dgm:pt>
    <dgm:pt modelId="{B73F641B-A33C-406D-AD96-823E548F7DDA}" type="pres">
      <dgm:prSet presAssocID="{D323C8C2-FA08-482C-A27F-68DCC8DE507C}" presName="parentText" presStyleLbl="node1" presStyleIdx="0" presStyleCnt="1">
        <dgm:presLayoutVars>
          <dgm:chMax val="0"/>
          <dgm:bulletEnabled val="1"/>
        </dgm:presLayoutVars>
      </dgm:prSet>
      <dgm:spPr/>
    </dgm:pt>
    <dgm:pt modelId="{1D771AD8-82F9-4E36-BC92-6C82FBECBC76}" type="pres">
      <dgm:prSet presAssocID="{D323C8C2-FA08-482C-A27F-68DCC8DE507C}" presName="childText" presStyleLbl="revTx" presStyleIdx="0" presStyleCnt="1">
        <dgm:presLayoutVars>
          <dgm:bulletEnabled val="1"/>
        </dgm:presLayoutVars>
      </dgm:prSet>
      <dgm:spPr/>
    </dgm:pt>
  </dgm:ptLst>
  <dgm:cxnLst>
    <dgm:cxn modelId="{CA4ED60D-2581-477F-B27A-57DD7B220EC2}" srcId="{73655AAB-8272-43B4-AAFE-8B49E857FAD6}" destId="{A59B68DA-0DFD-4E3E-91BA-81AF2AAA0172}" srcOrd="2" destOrd="0" parTransId="{273DC559-7E3D-4984-905B-E8BF9B388CA8}" sibTransId="{93D4F6CF-0255-43C8-922E-752F30E384F3}"/>
    <dgm:cxn modelId="{0962EADF-13B0-411D-A9E2-C4485303087E}" type="presOf" srcId="{73655AAB-8272-43B4-AAFE-8B49E857FAD6}" destId="{1D771AD8-82F9-4E36-BC92-6C82FBECBC76}" srcOrd="0" destOrd="1" presId="urn:microsoft.com/office/officeart/2005/8/layout/vList2"/>
    <dgm:cxn modelId="{1766B558-F1C8-430E-B00E-EC86AAC20B6D}" type="presOf" srcId="{E63A071E-2062-4735-91CD-3535287A3C8F}" destId="{1D771AD8-82F9-4E36-BC92-6C82FBECBC76}" srcOrd="0" destOrd="3" presId="urn:microsoft.com/office/officeart/2005/8/layout/vList2"/>
    <dgm:cxn modelId="{E499BE48-7FC2-4F84-A1D8-39939EABE3A8}" srcId="{73655AAB-8272-43B4-AAFE-8B49E857FAD6}" destId="{E63A071E-2062-4735-91CD-3535287A3C8F}" srcOrd="1" destOrd="0" parTransId="{7074DFE7-FB86-4A92-ACD3-9C59FC6BE353}" sibTransId="{4383E7CF-0264-4017-B779-9FAFF59DF8A0}"/>
    <dgm:cxn modelId="{B68E8DE6-34D9-45C4-89B1-20BC318DF6BF}" srcId="{D323C8C2-FA08-482C-A27F-68DCC8DE507C}" destId="{78336BF7-809C-4067-A407-F44CDB61B616}" srcOrd="0" destOrd="0" parTransId="{AA35FAD7-7300-45C1-9C79-A7BDD5270D1A}" sibTransId="{8C3EABF7-BD82-40D7-8EA0-2498D0517415}"/>
    <dgm:cxn modelId="{19AD2020-3115-45A1-9556-6E08E4B92C7D}" type="presOf" srcId="{78336BF7-809C-4067-A407-F44CDB61B616}" destId="{1D771AD8-82F9-4E36-BC92-6C82FBECBC76}" srcOrd="0" destOrd="0" presId="urn:microsoft.com/office/officeart/2005/8/layout/vList2"/>
    <dgm:cxn modelId="{2446E6B7-199B-404B-8198-FDB7E689107D}" type="presOf" srcId="{D323C8C2-FA08-482C-A27F-68DCC8DE507C}" destId="{B73F641B-A33C-406D-AD96-823E548F7DDA}" srcOrd="0" destOrd="0" presId="urn:microsoft.com/office/officeart/2005/8/layout/vList2"/>
    <dgm:cxn modelId="{B93B4211-CA2C-43FA-BCA1-DF93F7C5998E}" srcId="{4912D0E9-3521-49C3-A5FD-8C8367343996}" destId="{D323C8C2-FA08-482C-A27F-68DCC8DE507C}" srcOrd="0" destOrd="0" parTransId="{AFFAD5BD-9D9B-410D-8046-4685D7804FBE}" sibTransId="{9B30E6E2-A295-4D37-9826-E5178E8B3B38}"/>
    <dgm:cxn modelId="{B72315DC-D982-4BC1-92BD-12E0AF31A31A}" srcId="{73655AAB-8272-43B4-AAFE-8B49E857FAD6}" destId="{EF9952DC-CA26-4F98-A488-744FD3F94D55}" srcOrd="0" destOrd="0" parTransId="{F124CA09-CE90-4FE3-ACD8-EC48BA122DAA}" sibTransId="{F34D5250-6932-4AD6-8F94-C1CB4B305DD8}"/>
    <dgm:cxn modelId="{11039D4B-A18C-4B94-8AE3-862F46EF5BCC}" srcId="{D323C8C2-FA08-482C-A27F-68DCC8DE507C}" destId="{73655AAB-8272-43B4-AAFE-8B49E857FAD6}" srcOrd="1" destOrd="0" parTransId="{E8ADB13E-D190-4CD8-BCFA-20E593932158}" sibTransId="{9450B2F3-CE89-432A-99D3-93759CBC9EA8}"/>
    <dgm:cxn modelId="{5F934627-8DE8-427B-8BE4-E8C0FB2D06FF}" type="presOf" srcId="{4912D0E9-3521-49C3-A5FD-8C8367343996}" destId="{F171E65A-3B34-4F9E-8411-C7089B185147}" srcOrd="0" destOrd="0" presId="urn:microsoft.com/office/officeart/2005/8/layout/vList2"/>
    <dgm:cxn modelId="{3574EA28-D96D-4903-B92A-7E708EE1A1A6}" type="presOf" srcId="{A59B68DA-0DFD-4E3E-91BA-81AF2AAA0172}" destId="{1D771AD8-82F9-4E36-BC92-6C82FBECBC76}" srcOrd="0" destOrd="4" presId="urn:microsoft.com/office/officeart/2005/8/layout/vList2"/>
    <dgm:cxn modelId="{D70F4919-2423-4D12-8785-8BE26A238338}" type="presOf" srcId="{EF9952DC-CA26-4F98-A488-744FD3F94D55}" destId="{1D771AD8-82F9-4E36-BC92-6C82FBECBC76}" srcOrd="0" destOrd="2" presId="urn:microsoft.com/office/officeart/2005/8/layout/vList2"/>
    <dgm:cxn modelId="{CB1E5F5A-9594-459B-A95F-E0C009ACC17D}" type="presParOf" srcId="{F171E65A-3B34-4F9E-8411-C7089B185147}" destId="{B73F641B-A33C-406D-AD96-823E548F7DDA}" srcOrd="0" destOrd="0" presId="urn:microsoft.com/office/officeart/2005/8/layout/vList2"/>
    <dgm:cxn modelId="{941286D2-A593-4611-BF37-312D24A53D38}" type="presParOf" srcId="{F171E65A-3B34-4F9E-8411-C7089B185147}" destId="{1D771AD8-82F9-4E36-BC92-6C82FBECBC76}" srcOrd="1"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C9F52213-8C5D-4625-A462-4EE2208E9E9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91AEAF-F5A1-45EC-AC06-DBB102D502D8}">
      <dgm:prSet/>
      <dgm:spPr/>
      <dgm:t>
        <a:bodyPr/>
        <a:lstStyle/>
        <a:p>
          <a:pPr rtl="0"/>
          <a:r>
            <a:rPr lang="en-US" dirty="0" smtClean="0"/>
            <a:t>Accreditation team convener and chair</a:t>
          </a:r>
          <a:endParaRPr lang="en-US" dirty="0"/>
        </a:p>
      </dgm:t>
    </dgm:pt>
    <dgm:pt modelId="{13ACF3BE-B0C5-4EDD-9835-C142C0FD00EA}" type="parTrans" cxnId="{30FC69CC-92B5-40A2-837D-A3374DEE6CCF}">
      <dgm:prSet/>
      <dgm:spPr/>
      <dgm:t>
        <a:bodyPr/>
        <a:lstStyle/>
        <a:p>
          <a:endParaRPr lang="en-US"/>
        </a:p>
      </dgm:t>
    </dgm:pt>
    <dgm:pt modelId="{73D09DAB-4A65-46A7-881C-82D097FD2EE6}" type="sibTrans" cxnId="{30FC69CC-92B5-40A2-837D-A3374DEE6CCF}">
      <dgm:prSet/>
      <dgm:spPr/>
      <dgm:t>
        <a:bodyPr/>
        <a:lstStyle/>
        <a:p>
          <a:endParaRPr lang="en-US"/>
        </a:p>
      </dgm:t>
    </dgm:pt>
    <dgm:pt modelId="{4F60B03C-C33A-4CA4-8F35-314466CA2E8A}">
      <dgm:prSet/>
      <dgm:spPr/>
      <dgm:t>
        <a:bodyPr/>
        <a:lstStyle/>
        <a:p>
          <a:pPr rtl="0"/>
          <a:r>
            <a:rPr lang="en-US" b="1" dirty="0" smtClean="0"/>
            <a:t>Having observed an on-site visit, or been a discipline coordinator for a domestic evaluation project.</a:t>
          </a:r>
          <a:endParaRPr lang="en-US" dirty="0"/>
        </a:p>
      </dgm:t>
    </dgm:pt>
    <dgm:pt modelId="{9D10D91E-7BED-48E4-83ED-A0B3B9381CD2}" type="parTrans" cxnId="{03B15CA6-074A-4571-8A43-7AC06829829E}">
      <dgm:prSet/>
      <dgm:spPr/>
      <dgm:t>
        <a:bodyPr/>
        <a:lstStyle/>
        <a:p>
          <a:endParaRPr lang="en-US"/>
        </a:p>
      </dgm:t>
    </dgm:pt>
    <dgm:pt modelId="{A9769C35-9AB5-4E91-AA86-7AB20ED121C3}" type="sibTrans" cxnId="{03B15CA6-074A-4571-8A43-7AC06829829E}">
      <dgm:prSet/>
      <dgm:spPr/>
      <dgm:t>
        <a:bodyPr/>
        <a:lstStyle/>
        <a:p>
          <a:endParaRPr lang="en-US"/>
        </a:p>
      </dgm:t>
    </dgm:pt>
    <dgm:pt modelId="{F6C77D08-993E-4057-9745-461B8BB30F40}">
      <dgm:prSet/>
      <dgm:spPr/>
      <dgm:t>
        <a:bodyPr/>
        <a:lstStyle/>
        <a:p>
          <a:pPr rtl="0"/>
          <a:r>
            <a:rPr lang="en-US" b="1" dirty="0" smtClean="0"/>
            <a:t>Having held department chair or above position at a university and participate the accreditation affairs actively.</a:t>
          </a:r>
          <a:endParaRPr lang="en-US" b="1" dirty="0"/>
        </a:p>
      </dgm:t>
    </dgm:pt>
    <dgm:pt modelId="{0C87FD98-6A65-47FA-9E9E-FC7745D8F165}" type="parTrans" cxnId="{74B47441-4A01-4122-892B-90A06B3C96EA}">
      <dgm:prSet/>
      <dgm:spPr/>
      <dgm:t>
        <a:bodyPr/>
        <a:lstStyle/>
        <a:p>
          <a:endParaRPr lang="en-US"/>
        </a:p>
      </dgm:t>
    </dgm:pt>
    <dgm:pt modelId="{BEBCD97F-763E-4DCB-B133-FCA3CDDA2223}" type="sibTrans" cxnId="{74B47441-4A01-4122-892B-90A06B3C96EA}">
      <dgm:prSet/>
      <dgm:spPr/>
      <dgm:t>
        <a:bodyPr/>
        <a:lstStyle/>
        <a:p>
          <a:endParaRPr lang="en-US"/>
        </a:p>
      </dgm:t>
    </dgm:pt>
    <dgm:pt modelId="{95F6671D-0C3A-4A9B-8467-6D7EB61C56A6}" type="pres">
      <dgm:prSet presAssocID="{C9F52213-8C5D-4625-A462-4EE2208E9E95}" presName="linear" presStyleCnt="0">
        <dgm:presLayoutVars>
          <dgm:animLvl val="lvl"/>
          <dgm:resizeHandles val="exact"/>
        </dgm:presLayoutVars>
      </dgm:prSet>
      <dgm:spPr/>
    </dgm:pt>
    <dgm:pt modelId="{4C5EF0CC-DBC3-4239-B629-B137B9929F67}" type="pres">
      <dgm:prSet presAssocID="{B791AEAF-F5A1-45EC-AC06-DBB102D502D8}" presName="parentText" presStyleLbl="node1" presStyleIdx="0" presStyleCnt="1">
        <dgm:presLayoutVars>
          <dgm:chMax val="0"/>
          <dgm:bulletEnabled val="1"/>
        </dgm:presLayoutVars>
      </dgm:prSet>
      <dgm:spPr/>
    </dgm:pt>
    <dgm:pt modelId="{7504F2F6-C3B9-41FE-B8F0-DE797AFF2A12}" type="pres">
      <dgm:prSet presAssocID="{B791AEAF-F5A1-45EC-AC06-DBB102D502D8}" presName="childText" presStyleLbl="revTx" presStyleIdx="0" presStyleCnt="1">
        <dgm:presLayoutVars>
          <dgm:bulletEnabled val="1"/>
        </dgm:presLayoutVars>
      </dgm:prSet>
      <dgm:spPr/>
    </dgm:pt>
  </dgm:ptLst>
  <dgm:cxnLst>
    <dgm:cxn modelId="{03B15CA6-074A-4571-8A43-7AC06829829E}" srcId="{B791AEAF-F5A1-45EC-AC06-DBB102D502D8}" destId="{4F60B03C-C33A-4CA4-8F35-314466CA2E8A}" srcOrd="0" destOrd="0" parTransId="{9D10D91E-7BED-48E4-83ED-A0B3B9381CD2}" sibTransId="{A9769C35-9AB5-4E91-AA86-7AB20ED121C3}"/>
    <dgm:cxn modelId="{E0C3EA63-26FA-450D-9B40-FBAE328260F7}" type="presOf" srcId="{F6C77D08-993E-4057-9745-461B8BB30F40}" destId="{7504F2F6-C3B9-41FE-B8F0-DE797AFF2A12}" srcOrd="0" destOrd="1" presId="urn:microsoft.com/office/officeart/2005/8/layout/vList2"/>
    <dgm:cxn modelId="{F5B5AF89-8DC8-49A4-9DF4-EBF6165CE670}" type="presOf" srcId="{C9F52213-8C5D-4625-A462-4EE2208E9E95}" destId="{95F6671D-0C3A-4A9B-8467-6D7EB61C56A6}" srcOrd="0" destOrd="0" presId="urn:microsoft.com/office/officeart/2005/8/layout/vList2"/>
    <dgm:cxn modelId="{30FC69CC-92B5-40A2-837D-A3374DEE6CCF}" srcId="{C9F52213-8C5D-4625-A462-4EE2208E9E95}" destId="{B791AEAF-F5A1-45EC-AC06-DBB102D502D8}" srcOrd="0" destOrd="0" parTransId="{13ACF3BE-B0C5-4EDD-9835-C142C0FD00EA}" sibTransId="{73D09DAB-4A65-46A7-881C-82D097FD2EE6}"/>
    <dgm:cxn modelId="{74B47441-4A01-4122-892B-90A06B3C96EA}" srcId="{B791AEAF-F5A1-45EC-AC06-DBB102D502D8}" destId="{F6C77D08-993E-4057-9745-461B8BB30F40}" srcOrd="1" destOrd="0" parTransId="{0C87FD98-6A65-47FA-9E9E-FC7745D8F165}" sibTransId="{BEBCD97F-763E-4DCB-B133-FCA3CDDA2223}"/>
    <dgm:cxn modelId="{750D99BC-1FB8-40AE-BF6F-C1B6357EC8B9}" type="presOf" srcId="{B791AEAF-F5A1-45EC-AC06-DBB102D502D8}" destId="{4C5EF0CC-DBC3-4239-B629-B137B9929F67}" srcOrd="0" destOrd="0" presId="urn:microsoft.com/office/officeart/2005/8/layout/vList2"/>
    <dgm:cxn modelId="{18A091BB-FA09-4CEA-B87A-7A3C351650E9}" type="presOf" srcId="{4F60B03C-C33A-4CA4-8F35-314466CA2E8A}" destId="{7504F2F6-C3B9-41FE-B8F0-DE797AFF2A12}" srcOrd="0" destOrd="0" presId="urn:microsoft.com/office/officeart/2005/8/layout/vList2"/>
    <dgm:cxn modelId="{D28E74A7-35AB-4A13-807B-58ACB8B59C6F}" type="presParOf" srcId="{95F6671D-0C3A-4A9B-8467-6D7EB61C56A6}" destId="{4C5EF0CC-DBC3-4239-B629-B137B9929F67}" srcOrd="0" destOrd="0" presId="urn:microsoft.com/office/officeart/2005/8/layout/vList2"/>
    <dgm:cxn modelId="{50D479B9-2051-4D9B-A200-99EB39FF91A1}" type="presParOf" srcId="{95F6671D-0C3A-4A9B-8467-6D7EB61C56A6}" destId="{7504F2F6-C3B9-41FE-B8F0-DE797AFF2A12}" srcOrd="1"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6F832541-1882-43DD-84B7-23C870BF9D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EB5E49-BEFF-4D8B-94F9-5A333C84E850}">
      <dgm:prSet/>
      <dgm:spPr/>
      <dgm:t>
        <a:bodyPr/>
        <a:lstStyle/>
        <a:p>
          <a:pPr rtl="0"/>
          <a:r>
            <a:rPr lang="en-US" b="1" dirty="0" smtClean="0"/>
            <a:t>Final draft of the accreditation manual.</a:t>
          </a:r>
          <a:endParaRPr lang="en-US" b="1" dirty="0"/>
        </a:p>
      </dgm:t>
    </dgm:pt>
    <dgm:pt modelId="{CE600E54-3149-4F9C-AABF-011D30A1AB53}" type="parTrans" cxnId="{25D04861-FE63-4695-A2AF-08702C5321C8}">
      <dgm:prSet/>
      <dgm:spPr/>
      <dgm:t>
        <a:bodyPr/>
        <a:lstStyle/>
        <a:p>
          <a:endParaRPr lang="en-US"/>
        </a:p>
      </dgm:t>
    </dgm:pt>
    <dgm:pt modelId="{47014FBA-6BEE-4EF7-8D90-8955204300FE}" type="sibTrans" cxnId="{25D04861-FE63-4695-A2AF-08702C5321C8}">
      <dgm:prSet/>
      <dgm:spPr/>
      <dgm:t>
        <a:bodyPr/>
        <a:lstStyle/>
        <a:p>
          <a:endParaRPr lang="en-US"/>
        </a:p>
      </dgm:t>
    </dgm:pt>
    <dgm:pt modelId="{CB44FD45-9ABD-4AA8-828F-CDF13FF1BD3C}">
      <dgm:prSet/>
      <dgm:spPr/>
      <dgm:t>
        <a:bodyPr/>
        <a:lstStyle/>
        <a:p>
          <a:pPr rtl="0"/>
          <a:r>
            <a:rPr lang="en-US" b="1" dirty="0" smtClean="0"/>
            <a:t>Prepared by members of engineering accreditation committee. </a:t>
          </a:r>
          <a:r>
            <a:rPr lang="en-US" b="1" dirty="0" err="1" smtClean="0"/>
            <a:t>MEngC</a:t>
          </a:r>
          <a:r>
            <a:rPr lang="en-US" b="1" dirty="0" smtClean="0"/>
            <a:t>.</a:t>
          </a:r>
          <a:endParaRPr lang="en-US" b="1" dirty="0"/>
        </a:p>
      </dgm:t>
    </dgm:pt>
    <dgm:pt modelId="{F7D100FA-9999-404D-907E-3B4325AA1202}" type="parTrans" cxnId="{893F205E-FA0E-43F6-B01A-25C0778E9C4F}">
      <dgm:prSet/>
      <dgm:spPr/>
      <dgm:t>
        <a:bodyPr/>
        <a:lstStyle/>
        <a:p>
          <a:endParaRPr lang="en-US"/>
        </a:p>
      </dgm:t>
    </dgm:pt>
    <dgm:pt modelId="{6F536E6E-28B8-4044-BDC5-912F1A92BC9C}" type="sibTrans" cxnId="{893F205E-FA0E-43F6-B01A-25C0778E9C4F}">
      <dgm:prSet/>
      <dgm:spPr/>
      <dgm:t>
        <a:bodyPr/>
        <a:lstStyle/>
        <a:p>
          <a:endParaRPr lang="en-US"/>
        </a:p>
      </dgm:t>
    </dgm:pt>
    <dgm:pt modelId="{F68BC10E-639C-4288-AE88-F42DBE5CA838}">
      <dgm:prSet/>
      <dgm:spPr/>
      <dgm:t>
        <a:bodyPr/>
        <a:lstStyle/>
        <a:p>
          <a:pPr rtl="0"/>
          <a:r>
            <a:rPr lang="en-US" b="1" dirty="0" smtClean="0"/>
            <a:t>Outlines details for accreditation of an engineering program.</a:t>
          </a:r>
          <a:endParaRPr lang="en-US" b="1" dirty="0"/>
        </a:p>
      </dgm:t>
    </dgm:pt>
    <dgm:pt modelId="{F7AB7681-BFC3-498B-BDA9-43C96677EED4}" type="parTrans" cxnId="{0413AE76-E652-45AE-8697-178FB69060AF}">
      <dgm:prSet/>
      <dgm:spPr/>
      <dgm:t>
        <a:bodyPr/>
        <a:lstStyle/>
        <a:p>
          <a:endParaRPr lang="en-US"/>
        </a:p>
      </dgm:t>
    </dgm:pt>
    <dgm:pt modelId="{F0502830-368E-4B11-BA96-37C18D49A2A2}" type="sibTrans" cxnId="{0413AE76-E652-45AE-8697-178FB69060AF}">
      <dgm:prSet/>
      <dgm:spPr/>
      <dgm:t>
        <a:bodyPr/>
        <a:lstStyle/>
        <a:p>
          <a:endParaRPr lang="en-US"/>
        </a:p>
      </dgm:t>
    </dgm:pt>
    <dgm:pt modelId="{C533D6B2-C3AB-438B-9221-9D6ABD58989D}">
      <dgm:prSet/>
      <dgm:spPr/>
      <dgm:t>
        <a:bodyPr/>
        <a:lstStyle/>
        <a:p>
          <a:pPr rtl="0"/>
          <a:r>
            <a:rPr lang="en-US" b="1" dirty="0" smtClean="0"/>
            <a:t>To ensure a Continual Quality Improvement(</a:t>
          </a:r>
          <a:r>
            <a:rPr lang="en-US" b="1" dirty="0" err="1" smtClean="0"/>
            <a:t>CQI</a:t>
          </a:r>
          <a:r>
            <a:rPr lang="en-US" b="1" dirty="0" smtClean="0"/>
            <a:t>) culture .</a:t>
          </a:r>
          <a:endParaRPr lang="en-US" b="1" dirty="0"/>
        </a:p>
      </dgm:t>
    </dgm:pt>
    <dgm:pt modelId="{F1B31DBA-988F-4E4C-8968-4F277B269421}" type="parTrans" cxnId="{45D6CA6C-7F52-4EDE-999C-D4D25DA52D11}">
      <dgm:prSet/>
      <dgm:spPr/>
      <dgm:t>
        <a:bodyPr/>
        <a:lstStyle/>
        <a:p>
          <a:endParaRPr lang="en-US"/>
        </a:p>
      </dgm:t>
    </dgm:pt>
    <dgm:pt modelId="{5AAFD21C-ADF5-4D41-9C42-4361548218B8}" type="sibTrans" cxnId="{45D6CA6C-7F52-4EDE-999C-D4D25DA52D11}">
      <dgm:prSet/>
      <dgm:spPr/>
      <dgm:t>
        <a:bodyPr/>
        <a:lstStyle/>
        <a:p>
          <a:endParaRPr lang="en-US"/>
        </a:p>
      </dgm:t>
    </dgm:pt>
    <dgm:pt modelId="{7856E8A3-7C2F-42FB-B5E3-9AFED656CFA1}" type="pres">
      <dgm:prSet presAssocID="{6F832541-1882-43DD-84B7-23C870BF9DE3}" presName="linear" presStyleCnt="0">
        <dgm:presLayoutVars>
          <dgm:animLvl val="lvl"/>
          <dgm:resizeHandles val="exact"/>
        </dgm:presLayoutVars>
      </dgm:prSet>
      <dgm:spPr/>
      <dgm:t>
        <a:bodyPr/>
        <a:lstStyle/>
        <a:p>
          <a:endParaRPr lang="en-US"/>
        </a:p>
      </dgm:t>
    </dgm:pt>
    <dgm:pt modelId="{5A349285-FAF0-4DF6-B2E7-871BEE8A5775}" type="pres">
      <dgm:prSet presAssocID="{D5EB5E49-BEFF-4D8B-94F9-5A333C84E850}" presName="parentText" presStyleLbl="node1" presStyleIdx="0" presStyleCnt="4">
        <dgm:presLayoutVars>
          <dgm:chMax val="0"/>
          <dgm:bulletEnabled val="1"/>
        </dgm:presLayoutVars>
      </dgm:prSet>
      <dgm:spPr/>
      <dgm:t>
        <a:bodyPr/>
        <a:lstStyle/>
        <a:p>
          <a:endParaRPr lang="en-US"/>
        </a:p>
      </dgm:t>
    </dgm:pt>
    <dgm:pt modelId="{3A5987EA-7562-4DFF-892D-C8607F5EFDBF}" type="pres">
      <dgm:prSet presAssocID="{47014FBA-6BEE-4EF7-8D90-8955204300FE}" presName="spacer" presStyleCnt="0"/>
      <dgm:spPr/>
    </dgm:pt>
    <dgm:pt modelId="{F74D780E-C75B-4C6B-88C4-B7C38E22D8B1}" type="pres">
      <dgm:prSet presAssocID="{CB44FD45-9ABD-4AA8-828F-CDF13FF1BD3C}" presName="parentText" presStyleLbl="node1" presStyleIdx="1" presStyleCnt="4">
        <dgm:presLayoutVars>
          <dgm:chMax val="0"/>
          <dgm:bulletEnabled val="1"/>
        </dgm:presLayoutVars>
      </dgm:prSet>
      <dgm:spPr/>
      <dgm:t>
        <a:bodyPr/>
        <a:lstStyle/>
        <a:p>
          <a:endParaRPr lang="en-US"/>
        </a:p>
      </dgm:t>
    </dgm:pt>
    <dgm:pt modelId="{E587DE63-2B5B-4641-ABF3-C7D913C506B8}" type="pres">
      <dgm:prSet presAssocID="{6F536E6E-28B8-4044-BDC5-912F1A92BC9C}" presName="spacer" presStyleCnt="0"/>
      <dgm:spPr/>
    </dgm:pt>
    <dgm:pt modelId="{E18C7522-E8B7-47D3-9565-0B65E7BCE1F9}" type="pres">
      <dgm:prSet presAssocID="{F68BC10E-639C-4288-AE88-F42DBE5CA838}" presName="parentText" presStyleLbl="node1" presStyleIdx="2" presStyleCnt="4">
        <dgm:presLayoutVars>
          <dgm:chMax val="0"/>
          <dgm:bulletEnabled val="1"/>
        </dgm:presLayoutVars>
      </dgm:prSet>
      <dgm:spPr/>
      <dgm:t>
        <a:bodyPr/>
        <a:lstStyle/>
        <a:p>
          <a:endParaRPr lang="en-US"/>
        </a:p>
      </dgm:t>
    </dgm:pt>
    <dgm:pt modelId="{D3364B76-4751-432D-8593-716917D0C83B}" type="pres">
      <dgm:prSet presAssocID="{F0502830-368E-4B11-BA96-37C18D49A2A2}" presName="spacer" presStyleCnt="0"/>
      <dgm:spPr/>
    </dgm:pt>
    <dgm:pt modelId="{7668941C-DAEA-4D34-8369-919FCE6AA08F}" type="pres">
      <dgm:prSet presAssocID="{C533D6B2-C3AB-438B-9221-9D6ABD58989D}" presName="parentText" presStyleLbl="node1" presStyleIdx="3" presStyleCnt="4">
        <dgm:presLayoutVars>
          <dgm:chMax val="0"/>
          <dgm:bulletEnabled val="1"/>
        </dgm:presLayoutVars>
      </dgm:prSet>
      <dgm:spPr/>
      <dgm:t>
        <a:bodyPr/>
        <a:lstStyle/>
        <a:p>
          <a:endParaRPr lang="en-US"/>
        </a:p>
      </dgm:t>
    </dgm:pt>
  </dgm:ptLst>
  <dgm:cxnLst>
    <dgm:cxn modelId="{E855D230-F77C-4F6D-BC8F-1C1B45B91C7C}" type="presOf" srcId="{C533D6B2-C3AB-438B-9221-9D6ABD58989D}" destId="{7668941C-DAEA-4D34-8369-919FCE6AA08F}" srcOrd="0" destOrd="0" presId="urn:microsoft.com/office/officeart/2005/8/layout/vList2"/>
    <dgm:cxn modelId="{25D04861-FE63-4695-A2AF-08702C5321C8}" srcId="{6F832541-1882-43DD-84B7-23C870BF9DE3}" destId="{D5EB5E49-BEFF-4D8B-94F9-5A333C84E850}" srcOrd="0" destOrd="0" parTransId="{CE600E54-3149-4F9C-AABF-011D30A1AB53}" sibTransId="{47014FBA-6BEE-4EF7-8D90-8955204300FE}"/>
    <dgm:cxn modelId="{CC380B99-A7F8-4E60-B6AF-E3F7012A5B53}" type="presOf" srcId="{CB44FD45-9ABD-4AA8-828F-CDF13FF1BD3C}" destId="{F74D780E-C75B-4C6B-88C4-B7C38E22D8B1}" srcOrd="0" destOrd="0" presId="urn:microsoft.com/office/officeart/2005/8/layout/vList2"/>
    <dgm:cxn modelId="{3ACED65A-8789-433A-A53C-5855495F16E0}" type="presOf" srcId="{F68BC10E-639C-4288-AE88-F42DBE5CA838}" destId="{E18C7522-E8B7-47D3-9565-0B65E7BCE1F9}" srcOrd="0" destOrd="0" presId="urn:microsoft.com/office/officeart/2005/8/layout/vList2"/>
    <dgm:cxn modelId="{893F205E-FA0E-43F6-B01A-25C0778E9C4F}" srcId="{6F832541-1882-43DD-84B7-23C870BF9DE3}" destId="{CB44FD45-9ABD-4AA8-828F-CDF13FF1BD3C}" srcOrd="1" destOrd="0" parTransId="{F7D100FA-9999-404D-907E-3B4325AA1202}" sibTransId="{6F536E6E-28B8-4044-BDC5-912F1A92BC9C}"/>
    <dgm:cxn modelId="{77E2A085-A6C9-4B92-9165-4735DB7CEBDE}" type="presOf" srcId="{D5EB5E49-BEFF-4D8B-94F9-5A333C84E850}" destId="{5A349285-FAF0-4DF6-B2E7-871BEE8A5775}" srcOrd="0" destOrd="0" presId="urn:microsoft.com/office/officeart/2005/8/layout/vList2"/>
    <dgm:cxn modelId="{45D6CA6C-7F52-4EDE-999C-D4D25DA52D11}" srcId="{6F832541-1882-43DD-84B7-23C870BF9DE3}" destId="{C533D6B2-C3AB-438B-9221-9D6ABD58989D}" srcOrd="3" destOrd="0" parTransId="{F1B31DBA-988F-4E4C-8968-4F277B269421}" sibTransId="{5AAFD21C-ADF5-4D41-9C42-4361548218B8}"/>
    <dgm:cxn modelId="{4DD60ADA-EAF4-4CD6-8A2C-D37466FF96E9}" type="presOf" srcId="{6F832541-1882-43DD-84B7-23C870BF9DE3}" destId="{7856E8A3-7C2F-42FB-B5E3-9AFED656CFA1}" srcOrd="0" destOrd="0" presId="urn:microsoft.com/office/officeart/2005/8/layout/vList2"/>
    <dgm:cxn modelId="{0413AE76-E652-45AE-8697-178FB69060AF}" srcId="{6F832541-1882-43DD-84B7-23C870BF9DE3}" destId="{F68BC10E-639C-4288-AE88-F42DBE5CA838}" srcOrd="2" destOrd="0" parTransId="{F7AB7681-BFC3-498B-BDA9-43C96677EED4}" sibTransId="{F0502830-368E-4B11-BA96-37C18D49A2A2}"/>
    <dgm:cxn modelId="{D692F9B3-07BA-4411-B78F-E1889E06FECC}" type="presParOf" srcId="{7856E8A3-7C2F-42FB-B5E3-9AFED656CFA1}" destId="{5A349285-FAF0-4DF6-B2E7-871BEE8A5775}" srcOrd="0" destOrd="0" presId="urn:microsoft.com/office/officeart/2005/8/layout/vList2"/>
    <dgm:cxn modelId="{B16C28B0-4917-4398-AC4E-9001020BD1C5}" type="presParOf" srcId="{7856E8A3-7C2F-42FB-B5E3-9AFED656CFA1}" destId="{3A5987EA-7562-4DFF-892D-C8607F5EFDBF}" srcOrd="1" destOrd="0" presId="urn:microsoft.com/office/officeart/2005/8/layout/vList2"/>
    <dgm:cxn modelId="{FB9D66B0-A108-42FF-AA42-901F4C0C4C0F}" type="presParOf" srcId="{7856E8A3-7C2F-42FB-B5E3-9AFED656CFA1}" destId="{F74D780E-C75B-4C6B-88C4-B7C38E22D8B1}" srcOrd="2" destOrd="0" presId="urn:microsoft.com/office/officeart/2005/8/layout/vList2"/>
    <dgm:cxn modelId="{333D8347-758B-41A4-AD43-EE919C704A27}" type="presParOf" srcId="{7856E8A3-7C2F-42FB-B5E3-9AFED656CFA1}" destId="{E587DE63-2B5B-4641-ABF3-C7D913C506B8}" srcOrd="3" destOrd="0" presId="urn:microsoft.com/office/officeart/2005/8/layout/vList2"/>
    <dgm:cxn modelId="{76386A85-43DF-4E7B-83F2-485E10CE5782}" type="presParOf" srcId="{7856E8A3-7C2F-42FB-B5E3-9AFED656CFA1}" destId="{E18C7522-E8B7-47D3-9565-0B65E7BCE1F9}" srcOrd="4" destOrd="0" presId="urn:microsoft.com/office/officeart/2005/8/layout/vList2"/>
    <dgm:cxn modelId="{454D1486-96A0-47EE-B192-EBF1622136C0}" type="presParOf" srcId="{7856E8A3-7C2F-42FB-B5E3-9AFED656CFA1}" destId="{D3364B76-4751-432D-8593-716917D0C83B}" srcOrd="5" destOrd="0" presId="urn:microsoft.com/office/officeart/2005/8/layout/vList2"/>
    <dgm:cxn modelId="{A227925B-0A24-44BA-9BCE-40135396B32E}" type="presParOf" srcId="{7856E8A3-7C2F-42FB-B5E3-9AFED656CFA1}" destId="{7668941C-DAEA-4D34-8369-919FCE6AA08F}" srcOrd="6"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38933297-7D18-4A5C-B7C8-99566F1F5A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222C0AD-8FE1-423F-A372-976CEBFF423C}">
      <dgm:prSet/>
      <dgm:spPr/>
      <dgm:t>
        <a:bodyPr/>
        <a:lstStyle/>
        <a:p>
          <a:pPr rtl="0"/>
          <a:r>
            <a:rPr lang="en-US" b="1" dirty="0" smtClean="0">
              <a:effectLst>
                <a:outerShdw blurRad="38100" dist="38100" dir="2700000" algn="tl">
                  <a:srgbClr val="000000">
                    <a:alpha val="43137"/>
                  </a:srgbClr>
                </a:outerShdw>
              </a:effectLst>
            </a:rPr>
            <a:t>Increasing need and demand of Engineering Education  accreditation for mobility.</a:t>
          </a:r>
          <a:endParaRPr lang="en-US" dirty="0">
            <a:effectLst>
              <a:outerShdw blurRad="38100" dist="38100" dir="2700000" algn="tl">
                <a:srgbClr val="000000">
                  <a:alpha val="43137"/>
                </a:srgbClr>
              </a:outerShdw>
            </a:effectLst>
          </a:endParaRPr>
        </a:p>
      </dgm:t>
    </dgm:pt>
    <dgm:pt modelId="{44D0D32D-01F8-4FDC-B339-EDCDB02D8976}" type="parTrans" cxnId="{29D2870B-AF44-45BD-ADBE-9BB610473941}">
      <dgm:prSet/>
      <dgm:spPr/>
      <dgm:t>
        <a:bodyPr/>
        <a:lstStyle/>
        <a:p>
          <a:endParaRPr lang="en-US"/>
        </a:p>
      </dgm:t>
    </dgm:pt>
    <dgm:pt modelId="{C06CDA93-5EFC-4620-8536-7733C76E5B76}" type="sibTrans" cxnId="{29D2870B-AF44-45BD-ADBE-9BB610473941}">
      <dgm:prSet/>
      <dgm:spPr/>
      <dgm:t>
        <a:bodyPr/>
        <a:lstStyle/>
        <a:p>
          <a:endParaRPr lang="en-US"/>
        </a:p>
      </dgm:t>
    </dgm:pt>
    <dgm:pt modelId="{F9E9D9F1-C000-4370-9E91-31FBFD1B6B4D}">
      <dgm:prSet/>
      <dgm:spPr/>
      <dgm:t>
        <a:bodyPr/>
        <a:lstStyle/>
        <a:p>
          <a:pPr rtl="0"/>
          <a:r>
            <a:rPr lang="en-US" b="1" dirty="0" smtClean="0">
              <a:effectLst>
                <a:outerShdw blurRad="38100" dist="38100" dir="2700000" algn="tl">
                  <a:srgbClr val="000000">
                    <a:alpha val="43137"/>
                  </a:srgbClr>
                </a:outerShdw>
              </a:effectLst>
            </a:rPr>
            <a:t>Engineering Accreditation Committee was set up by </a:t>
          </a:r>
          <a:r>
            <a:rPr lang="en-US" b="1" dirty="0" err="1" smtClean="0">
              <a:effectLst>
                <a:outerShdw blurRad="38100" dist="38100" dir="2700000" algn="tl">
                  <a:srgbClr val="000000">
                    <a:alpha val="43137"/>
                  </a:srgbClr>
                </a:outerShdw>
              </a:effectLst>
            </a:rPr>
            <a:t>M.Eng.C</a:t>
          </a:r>
          <a:r>
            <a:rPr lang="en-US" b="1" dirty="0" smtClean="0">
              <a:effectLst>
                <a:outerShdw blurRad="38100" dist="38100" dir="2700000" algn="tl">
                  <a:srgbClr val="000000">
                    <a:alpha val="43137"/>
                  </a:srgbClr>
                </a:outerShdw>
              </a:effectLst>
            </a:rPr>
            <a:t> to be the body for accreditation of engineering education.</a:t>
          </a:r>
          <a:endParaRPr lang="en-US" dirty="0">
            <a:effectLst>
              <a:outerShdw blurRad="38100" dist="38100" dir="2700000" algn="tl">
                <a:srgbClr val="000000">
                  <a:alpha val="43137"/>
                </a:srgbClr>
              </a:outerShdw>
            </a:effectLst>
          </a:endParaRPr>
        </a:p>
      </dgm:t>
    </dgm:pt>
    <dgm:pt modelId="{DB70A987-6BA5-4913-91D1-EAC0CDCDE913}" type="parTrans" cxnId="{5D03F2C4-7E1E-4B18-B90A-25F46AB597FD}">
      <dgm:prSet/>
      <dgm:spPr/>
      <dgm:t>
        <a:bodyPr/>
        <a:lstStyle/>
        <a:p>
          <a:endParaRPr lang="en-US"/>
        </a:p>
      </dgm:t>
    </dgm:pt>
    <dgm:pt modelId="{8D511E22-5D30-4634-9796-AAB13FD19A6B}" type="sibTrans" cxnId="{5D03F2C4-7E1E-4B18-B90A-25F46AB597FD}">
      <dgm:prSet/>
      <dgm:spPr/>
      <dgm:t>
        <a:bodyPr/>
        <a:lstStyle/>
        <a:p>
          <a:endParaRPr lang="en-US"/>
        </a:p>
      </dgm:t>
    </dgm:pt>
    <dgm:pt modelId="{63829A3A-95CF-412E-AE7D-BC2E0275C6F6}">
      <dgm:prSet/>
      <dgm:spPr/>
      <dgm:t>
        <a:bodyPr/>
        <a:lstStyle/>
        <a:p>
          <a:pPr rtl="0"/>
          <a:r>
            <a:rPr lang="en-US" b="1" dirty="0" smtClean="0">
              <a:effectLst>
                <a:outerShdw blurRad="38100" dist="38100" dir="2700000" algn="tl">
                  <a:srgbClr val="000000">
                    <a:alpha val="43137"/>
                  </a:srgbClr>
                </a:outerShdw>
              </a:effectLst>
            </a:rPr>
            <a:t>Serves to facilitate Technological Institutions/</a:t>
          </a:r>
          <a:endParaRPr lang="en-US" dirty="0">
            <a:effectLst>
              <a:outerShdw blurRad="38100" dist="38100" dir="2700000" algn="tl">
                <a:srgbClr val="000000">
                  <a:alpha val="43137"/>
                </a:srgbClr>
              </a:outerShdw>
            </a:effectLst>
          </a:endParaRPr>
        </a:p>
      </dgm:t>
    </dgm:pt>
    <dgm:pt modelId="{F0ED1581-BF37-4869-84F7-C9ECA5A8B2FD}" type="parTrans" cxnId="{E359B893-3731-4CCF-91CB-2DBBA319E9B8}">
      <dgm:prSet/>
      <dgm:spPr/>
      <dgm:t>
        <a:bodyPr/>
        <a:lstStyle/>
        <a:p>
          <a:endParaRPr lang="en-US"/>
        </a:p>
      </dgm:t>
    </dgm:pt>
    <dgm:pt modelId="{94288F40-5822-4FEB-BFFA-B660B4E7AB6F}" type="sibTrans" cxnId="{E359B893-3731-4CCF-91CB-2DBBA319E9B8}">
      <dgm:prSet/>
      <dgm:spPr/>
      <dgm:t>
        <a:bodyPr/>
        <a:lstStyle/>
        <a:p>
          <a:endParaRPr lang="en-US"/>
        </a:p>
      </dgm:t>
    </dgm:pt>
    <dgm:pt modelId="{92943F81-9AD5-4592-A00C-BC77A4EE176A}">
      <dgm:prSet/>
      <dgm:spPr/>
      <dgm:t>
        <a:bodyPr/>
        <a:lstStyle/>
        <a:p>
          <a:pPr rtl="0"/>
          <a:r>
            <a:rPr lang="en-US" b="1" dirty="0" smtClean="0">
              <a:effectLst>
                <a:outerShdw blurRad="38100" dist="38100" dir="2700000" algn="tl">
                  <a:srgbClr val="000000">
                    <a:alpha val="43137"/>
                  </a:srgbClr>
                </a:outerShdw>
              </a:effectLst>
            </a:rPr>
            <a:t>Universities to meet the minimum standard stipulated for accreditation.</a:t>
          </a:r>
          <a:endParaRPr lang="en-US" b="1" dirty="0">
            <a:effectLst>
              <a:outerShdw blurRad="38100" dist="38100" dir="2700000" algn="tl">
                <a:srgbClr val="000000">
                  <a:alpha val="43137"/>
                </a:srgbClr>
              </a:outerShdw>
            </a:effectLst>
          </a:endParaRPr>
        </a:p>
      </dgm:t>
    </dgm:pt>
    <dgm:pt modelId="{9984288B-D9D9-46A0-B8F8-EAB6B7F9EFCF}" type="parTrans" cxnId="{4E7BC1DA-E131-4C6B-8C93-F7CDBD0053DB}">
      <dgm:prSet/>
      <dgm:spPr/>
      <dgm:t>
        <a:bodyPr/>
        <a:lstStyle/>
        <a:p>
          <a:endParaRPr lang="en-US"/>
        </a:p>
      </dgm:t>
    </dgm:pt>
    <dgm:pt modelId="{2389E5B7-59CD-4CB1-8284-E80BFBD364B4}" type="sibTrans" cxnId="{4E7BC1DA-E131-4C6B-8C93-F7CDBD0053DB}">
      <dgm:prSet/>
      <dgm:spPr/>
      <dgm:t>
        <a:bodyPr/>
        <a:lstStyle/>
        <a:p>
          <a:endParaRPr lang="en-US"/>
        </a:p>
      </dgm:t>
    </dgm:pt>
    <dgm:pt modelId="{C7F195FC-0D80-4D73-834C-192266719C63}" type="pres">
      <dgm:prSet presAssocID="{38933297-7D18-4A5C-B7C8-99566F1F5A61}" presName="linear" presStyleCnt="0">
        <dgm:presLayoutVars>
          <dgm:animLvl val="lvl"/>
          <dgm:resizeHandles val="exact"/>
        </dgm:presLayoutVars>
      </dgm:prSet>
      <dgm:spPr/>
      <dgm:t>
        <a:bodyPr/>
        <a:lstStyle/>
        <a:p>
          <a:endParaRPr lang="en-US"/>
        </a:p>
      </dgm:t>
    </dgm:pt>
    <dgm:pt modelId="{88AE2BF0-6587-4A7A-9D98-2525557E8A9B}" type="pres">
      <dgm:prSet presAssocID="{3222C0AD-8FE1-423F-A372-976CEBFF423C}" presName="parentText" presStyleLbl="node1" presStyleIdx="0" presStyleCnt="4">
        <dgm:presLayoutVars>
          <dgm:chMax val="0"/>
          <dgm:bulletEnabled val="1"/>
        </dgm:presLayoutVars>
      </dgm:prSet>
      <dgm:spPr/>
      <dgm:t>
        <a:bodyPr/>
        <a:lstStyle/>
        <a:p>
          <a:endParaRPr lang="en-US"/>
        </a:p>
      </dgm:t>
    </dgm:pt>
    <dgm:pt modelId="{C1F8D7D2-C1DE-4941-AC5F-5FD046793A2A}" type="pres">
      <dgm:prSet presAssocID="{C06CDA93-5EFC-4620-8536-7733C76E5B76}" presName="spacer" presStyleCnt="0"/>
      <dgm:spPr/>
    </dgm:pt>
    <dgm:pt modelId="{D7F07DEA-07ED-454A-945A-6D68D6C0150E}" type="pres">
      <dgm:prSet presAssocID="{F9E9D9F1-C000-4370-9E91-31FBFD1B6B4D}" presName="parentText" presStyleLbl="node1" presStyleIdx="1" presStyleCnt="4">
        <dgm:presLayoutVars>
          <dgm:chMax val="0"/>
          <dgm:bulletEnabled val="1"/>
        </dgm:presLayoutVars>
      </dgm:prSet>
      <dgm:spPr/>
      <dgm:t>
        <a:bodyPr/>
        <a:lstStyle/>
        <a:p>
          <a:endParaRPr lang="en-US"/>
        </a:p>
      </dgm:t>
    </dgm:pt>
    <dgm:pt modelId="{BB656730-E74F-4F96-943F-C8105227C1A1}" type="pres">
      <dgm:prSet presAssocID="{8D511E22-5D30-4634-9796-AAB13FD19A6B}" presName="spacer" presStyleCnt="0"/>
      <dgm:spPr/>
    </dgm:pt>
    <dgm:pt modelId="{AE87DF4C-B87B-48D4-A326-DE3C11FCB146}" type="pres">
      <dgm:prSet presAssocID="{63829A3A-95CF-412E-AE7D-BC2E0275C6F6}" presName="parentText" presStyleLbl="node1" presStyleIdx="2" presStyleCnt="4">
        <dgm:presLayoutVars>
          <dgm:chMax val="0"/>
          <dgm:bulletEnabled val="1"/>
        </dgm:presLayoutVars>
      </dgm:prSet>
      <dgm:spPr/>
      <dgm:t>
        <a:bodyPr/>
        <a:lstStyle/>
        <a:p>
          <a:endParaRPr lang="en-US"/>
        </a:p>
      </dgm:t>
    </dgm:pt>
    <dgm:pt modelId="{96D20193-AEB6-407E-868F-57BE5FD1383B}" type="pres">
      <dgm:prSet presAssocID="{94288F40-5822-4FEB-BFFA-B660B4E7AB6F}" presName="spacer" presStyleCnt="0"/>
      <dgm:spPr/>
    </dgm:pt>
    <dgm:pt modelId="{E3E65922-0A5F-4FE3-A704-C6B0652A64CB}" type="pres">
      <dgm:prSet presAssocID="{92943F81-9AD5-4592-A00C-BC77A4EE176A}" presName="parentText" presStyleLbl="node1" presStyleIdx="3" presStyleCnt="4">
        <dgm:presLayoutVars>
          <dgm:chMax val="0"/>
          <dgm:bulletEnabled val="1"/>
        </dgm:presLayoutVars>
      </dgm:prSet>
      <dgm:spPr/>
      <dgm:t>
        <a:bodyPr/>
        <a:lstStyle/>
        <a:p>
          <a:endParaRPr lang="en-US"/>
        </a:p>
      </dgm:t>
    </dgm:pt>
  </dgm:ptLst>
  <dgm:cxnLst>
    <dgm:cxn modelId="{EA55D940-314E-45AC-B0A2-B9183D32B8DE}" type="presOf" srcId="{92943F81-9AD5-4592-A00C-BC77A4EE176A}" destId="{E3E65922-0A5F-4FE3-A704-C6B0652A64CB}" srcOrd="0" destOrd="0" presId="urn:microsoft.com/office/officeart/2005/8/layout/vList2"/>
    <dgm:cxn modelId="{7491AE97-458E-41FD-9607-A82273E06AE4}" type="presOf" srcId="{63829A3A-95CF-412E-AE7D-BC2E0275C6F6}" destId="{AE87DF4C-B87B-48D4-A326-DE3C11FCB146}" srcOrd="0" destOrd="0" presId="urn:microsoft.com/office/officeart/2005/8/layout/vList2"/>
    <dgm:cxn modelId="{DF223112-242F-4A57-B9F4-5D87386F7AD1}" type="presOf" srcId="{3222C0AD-8FE1-423F-A372-976CEBFF423C}" destId="{88AE2BF0-6587-4A7A-9D98-2525557E8A9B}" srcOrd="0" destOrd="0" presId="urn:microsoft.com/office/officeart/2005/8/layout/vList2"/>
    <dgm:cxn modelId="{D9DF4956-A849-4036-90E8-E401A89E3BDE}" type="presOf" srcId="{38933297-7D18-4A5C-B7C8-99566F1F5A61}" destId="{C7F195FC-0D80-4D73-834C-192266719C63}" srcOrd="0" destOrd="0" presId="urn:microsoft.com/office/officeart/2005/8/layout/vList2"/>
    <dgm:cxn modelId="{4E7BC1DA-E131-4C6B-8C93-F7CDBD0053DB}" srcId="{38933297-7D18-4A5C-B7C8-99566F1F5A61}" destId="{92943F81-9AD5-4592-A00C-BC77A4EE176A}" srcOrd="3" destOrd="0" parTransId="{9984288B-D9D9-46A0-B8F8-EAB6B7F9EFCF}" sibTransId="{2389E5B7-59CD-4CB1-8284-E80BFBD364B4}"/>
    <dgm:cxn modelId="{29D2870B-AF44-45BD-ADBE-9BB610473941}" srcId="{38933297-7D18-4A5C-B7C8-99566F1F5A61}" destId="{3222C0AD-8FE1-423F-A372-976CEBFF423C}" srcOrd="0" destOrd="0" parTransId="{44D0D32D-01F8-4FDC-B339-EDCDB02D8976}" sibTransId="{C06CDA93-5EFC-4620-8536-7733C76E5B76}"/>
    <dgm:cxn modelId="{5D03F2C4-7E1E-4B18-B90A-25F46AB597FD}" srcId="{38933297-7D18-4A5C-B7C8-99566F1F5A61}" destId="{F9E9D9F1-C000-4370-9E91-31FBFD1B6B4D}" srcOrd="1" destOrd="0" parTransId="{DB70A987-6BA5-4913-91D1-EAC0CDCDE913}" sibTransId="{8D511E22-5D30-4634-9796-AAB13FD19A6B}"/>
    <dgm:cxn modelId="{CDEFCEC6-3A86-416A-A822-40F61727146F}" type="presOf" srcId="{F9E9D9F1-C000-4370-9E91-31FBFD1B6B4D}" destId="{D7F07DEA-07ED-454A-945A-6D68D6C0150E}" srcOrd="0" destOrd="0" presId="urn:microsoft.com/office/officeart/2005/8/layout/vList2"/>
    <dgm:cxn modelId="{E359B893-3731-4CCF-91CB-2DBBA319E9B8}" srcId="{38933297-7D18-4A5C-B7C8-99566F1F5A61}" destId="{63829A3A-95CF-412E-AE7D-BC2E0275C6F6}" srcOrd="2" destOrd="0" parTransId="{F0ED1581-BF37-4869-84F7-C9ECA5A8B2FD}" sibTransId="{94288F40-5822-4FEB-BFFA-B660B4E7AB6F}"/>
    <dgm:cxn modelId="{CC3CCEBF-F019-4DE7-9A49-5DECC65A1CC2}" type="presParOf" srcId="{C7F195FC-0D80-4D73-834C-192266719C63}" destId="{88AE2BF0-6587-4A7A-9D98-2525557E8A9B}" srcOrd="0" destOrd="0" presId="urn:microsoft.com/office/officeart/2005/8/layout/vList2"/>
    <dgm:cxn modelId="{D77C7EC4-3EDB-4C6D-9BB4-F0069DABA5B6}" type="presParOf" srcId="{C7F195FC-0D80-4D73-834C-192266719C63}" destId="{C1F8D7D2-C1DE-4941-AC5F-5FD046793A2A}" srcOrd="1" destOrd="0" presId="urn:microsoft.com/office/officeart/2005/8/layout/vList2"/>
    <dgm:cxn modelId="{56CEDA2B-9AE4-4744-BAB8-221455D730B6}" type="presParOf" srcId="{C7F195FC-0D80-4D73-834C-192266719C63}" destId="{D7F07DEA-07ED-454A-945A-6D68D6C0150E}" srcOrd="2" destOrd="0" presId="urn:microsoft.com/office/officeart/2005/8/layout/vList2"/>
    <dgm:cxn modelId="{128D2F0A-5C6B-4BAF-8F1F-D55ADF8E0DCA}" type="presParOf" srcId="{C7F195FC-0D80-4D73-834C-192266719C63}" destId="{BB656730-E74F-4F96-943F-C8105227C1A1}" srcOrd="3" destOrd="0" presId="urn:microsoft.com/office/officeart/2005/8/layout/vList2"/>
    <dgm:cxn modelId="{98E48516-2FC8-46C7-9377-CBB77C832766}" type="presParOf" srcId="{C7F195FC-0D80-4D73-834C-192266719C63}" destId="{AE87DF4C-B87B-48D4-A326-DE3C11FCB146}" srcOrd="4" destOrd="0" presId="urn:microsoft.com/office/officeart/2005/8/layout/vList2"/>
    <dgm:cxn modelId="{A33B07ED-E7E0-4C07-8D31-DE0B5BDFF3EC}" type="presParOf" srcId="{C7F195FC-0D80-4D73-834C-192266719C63}" destId="{96D20193-AEB6-407E-868F-57BE5FD1383B}" srcOrd="5" destOrd="0" presId="urn:microsoft.com/office/officeart/2005/8/layout/vList2"/>
    <dgm:cxn modelId="{6DDE08E2-2CF4-49E2-83B5-7D8D865F1E55}" type="presParOf" srcId="{C7F195FC-0D80-4D73-834C-192266719C63}" destId="{E3E65922-0A5F-4FE3-A704-C6B0652A64CB}" srcOrd="6"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C89914B1-9D3F-426D-8719-4ABB816B4A0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79BB7A0-56F9-4EE5-A5AD-2039821CADED}">
      <dgm:prSet/>
      <dgm:spPr/>
      <dgm:t>
        <a:bodyPr/>
        <a:lstStyle/>
        <a:p>
          <a:pPr rtl="0"/>
          <a:r>
            <a:rPr lang="en-US" b="1" dirty="0" err="1" smtClean="0"/>
            <a:t>EAC</a:t>
          </a:r>
          <a:r>
            <a:rPr lang="en-US" b="1" dirty="0" smtClean="0"/>
            <a:t> is composed of </a:t>
          </a:r>
          <a:r>
            <a:rPr lang="en-US" b="1" dirty="0" err="1" smtClean="0"/>
            <a:t>M.Eng.C</a:t>
          </a:r>
          <a:r>
            <a:rPr lang="en-US" b="1" dirty="0" smtClean="0"/>
            <a:t> members</a:t>
          </a:r>
          <a:endParaRPr lang="en-US" dirty="0"/>
        </a:p>
      </dgm:t>
    </dgm:pt>
    <dgm:pt modelId="{4C3D11B4-65C9-47D7-81C6-61FEF197A646}" type="parTrans" cxnId="{EF65EFAA-2FD3-4B6F-844A-D45692CF508B}">
      <dgm:prSet/>
      <dgm:spPr/>
      <dgm:t>
        <a:bodyPr/>
        <a:lstStyle/>
        <a:p>
          <a:endParaRPr lang="en-US"/>
        </a:p>
      </dgm:t>
    </dgm:pt>
    <dgm:pt modelId="{44C73152-A2EE-46B5-A0CA-B0A629046574}" type="sibTrans" cxnId="{EF65EFAA-2FD3-4B6F-844A-D45692CF508B}">
      <dgm:prSet/>
      <dgm:spPr/>
      <dgm:t>
        <a:bodyPr/>
        <a:lstStyle/>
        <a:p>
          <a:endParaRPr lang="en-US"/>
        </a:p>
      </dgm:t>
    </dgm:pt>
    <dgm:pt modelId="{428BE547-D113-4EF3-B60F-53470BD75D93}">
      <dgm:prSet/>
      <dgm:spPr/>
      <dgm:t>
        <a:bodyPr/>
        <a:lstStyle/>
        <a:p>
          <a:pPr rtl="0"/>
          <a:r>
            <a:rPr lang="en-US" b="1" dirty="0" smtClean="0"/>
            <a:t>To implement accreditation policy</a:t>
          </a:r>
          <a:endParaRPr lang="en-US" dirty="0"/>
        </a:p>
      </dgm:t>
    </dgm:pt>
    <dgm:pt modelId="{FA9BF004-375D-4A21-85C7-47537AA80491}" type="parTrans" cxnId="{9B67651D-C7A6-4DFC-9C44-1307FC433710}">
      <dgm:prSet/>
      <dgm:spPr/>
      <dgm:t>
        <a:bodyPr/>
        <a:lstStyle/>
        <a:p>
          <a:endParaRPr lang="en-US"/>
        </a:p>
      </dgm:t>
    </dgm:pt>
    <dgm:pt modelId="{13118BE1-A4C7-490D-B6E4-E428D405F113}" type="sibTrans" cxnId="{9B67651D-C7A6-4DFC-9C44-1307FC433710}">
      <dgm:prSet/>
      <dgm:spPr/>
      <dgm:t>
        <a:bodyPr/>
        <a:lstStyle/>
        <a:p>
          <a:endParaRPr lang="en-US"/>
        </a:p>
      </dgm:t>
    </dgm:pt>
    <dgm:pt modelId="{901D1158-7E3A-475A-9CFA-8948E60599BE}">
      <dgm:prSet/>
      <dgm:spPr/>
      <dgm:t>
        <a:bodyPr/>
        <a:lstStyle/>
        <a:p>
          <a:pPr rtl="0"/>
          <a:r>
            <a:rPr lang="en-US" b="1" dirty="0" smtClean="0"/>
            <a:t>To formulate guidelines and procedures</a:t>
          </a:r>
          <a:endParaRPr lang="en-US" dirty="0"/>
        </a:p>
      </dgm:t>
    </dgm:pt>
    <dgm:pt modelId="{D2CCAE05-D37B-4CA1-89B2-83F2CD971C69}" type="parTrans" cxnId="{4C802DEE-8490-4A27-8C37-0E6BD1FC40E9}">
      <dgm:prSet/>
      <dgm:spPr/>
      <dgm:t>
        <a:bodyPr/>
        <a:lstStyle/>
        <a:p>
          <a:endParaRPr lang="en-US"/>
        </a:p>
      </dgm:t>
    </dgm:pt>
    <dgm:pt modelId="{2D6D5DD2-A088-46D0-B7E5-9A678B8FB5EB}" type="sibTrans" cxnId="{4C802DEE-8490-4A27-8C37-0E6BD1FC40E9}">
      <dgm:prSet/>
      <dgm:spPr/>
      <dgm:t>
        <a:bodyPr/>
        <a:lstStyle/>
        <a:p>
          <a:endParaRPr lang="en-US"/>
        </a:p>
      </dgm:t>
    </dgm:pt>
    <dgm:pt modelId="{096EDBC8-0BDE-463E-8C65-F095B5F32046}">
      <dgm:prSet/>
      <dgm:spPr/>
      <dgm:t>
        <a:bodyPr/>
        <a:lstStyle/>
        <a:p>
          <a:pPr rtl="0"/>
          <a:r>
            <a:rPr lang="en-US" b="1" dirty="0" smtClean="0"/>
            <a:t>To appoint an Evaluation team</a:t>
          </a:r>
          <a:endParaRPr lang="en-US" dirty="0"/>
        </a:p>
      </dgm:t>
    </dgm:pt>
    <dgm:pt modelId="{571920D3-166C-4A37-928F-C9E7EAE2A97F}" type="parTrans" cxnId="{F17E3EAF-2258-48F8-AD10-36C93AF41FBD}">
      <dgm:prSet/>
      <dgm:spPr/>
      <dgm:t>
        <a:bodyPr/>
        <a:lstStyle/>
        <a:p>
          <a:endParaRPr lang="en-US"/>
        </a:p>
      </dgm:t>
    </dgm:pt>
    <dgm:pt modelId="{5897DF4A-AD68-477B-B9A5-79DE23F0380B}" type="sibTrans" cxnId="{F17E3EAF-2258-48F8-AD10-36C93AF41FBD}">
      <dgm:prSet/>
      <dgm:spPr/>
      <dgm:t>
        <a:bodyPr/>
        <a:lstStyle/>
        <a:p>
          <a:endParaRPr lang="en-US"/>
        </a:p>
      </dgm:t>
    </dgm:pt>
    <dgm:pt modelId="{DA30220D-EB91-4F60-AF59-3466398F50F3}">
      <dgm:prSet/>
      <dgm:spPr/>
      <dgm:t>
        <a:bodyPr/>
        <a:lstStyle/>
        <a:p>
          <a:pPr rtl="0"/>
          <a:r>
            <a:rPr lang="en-US" b="1" dirty="0" smtClean="0"/>
            <a:t>To receive and review evaluation reports</a:t>
          </a:r>
          <a:endParaRPr lang="en-US" dirty="0"/>
        </a:p>
      </dgm:t>
    </dgm:pt>
    <dgm:pt modelId="{07411ECC-85B2-4996-A2B0-5C26B45575CC}" type="parTrans" cxnId="{2DD555C6-9892-49BA-96A9-D1582611A8F9}">
      <dgm:prSet/>
      <dgm:spPr/>
      <dgm:t>
        <a:bodyPr/>
        <a:lstStyle/>
        <a:p>
          <a:endParaRPr lang="en-US"/>
        </a:p>
      </dgm:t>
    </dgm:pt>
    <dgm:pt modelId="{0BB7745F-F545-4614-A481-724AA6AFD369}" type="sibTrans" cxnId="{2DD555C6-9892-49BA-96A9-D1582611A8F9}">
      <dgm:prSet/>
      <dgm:spPr/>
      <dgm:t>
        <a:bodyPr/>
        <a:lstStyle/>
        <a:p>
          <a:endParaRPr lang="en-US"/>
        </a:p>
      </dgm:t>
    </dgm:pt>
    <dgm:pt modelId="{FFE9B096-79F6-4F01-B855-D73C4342726A}">
      <dgm:prSet/>
      <dgm:spPr/>
      <dgm:t>
        <a:bodyPr/>
        <a:lstStyle/>
        <a:p>
          <a:pPr rtl="0"/>
          <a:r>
            <a:rPr lang="en-US" b="1" dirty="0" smtClean="0"/>
            <a:t>To respond to </a:t>
          </a:r>
          <a:r>
            <a:rPr lang="en-US" b="1" dirty="0" err="1" smtClean="0"/>
            <a:t>M.Eng.C</a:t>
          </a:r>
          <a:r>
            <a:rPr lang="en-US" b="1" dirty="0" smtClean="0"/>
            <a:t> on complaints and appeals</a:t>
          </a:r>
          <a:endParaRPr lang="en-US" dirty="0"/>
        </a:p>
      </dgm:t>
    </dgm:pt>
    <dgm:pt modelId="{7E28BF32-1D77-4343-BE9D-D50B617CA95B}" type="parTrans" cxnId="{E8FD3FAF-7D93-4447-B611-DE50F3379912}">
      <dgm:prSet/>
      <dgm:spPr/>
      <dgm:t>
        <a:bodyPr/>
        <a:lstStyle/>
        <a:p>
          <a:endParaRPr lang="en-US"/>
        </a:p>
      </dgm:t>
    </dgm:pt>
    <dgm:pt modelId="{AC624190-4950-4EAB-AB0F-B13FD0DC1F03}" type="sibTrans" cxnId="{E8FD3FAF-7D93-4447-B611-DE50F3379912}">
      <dgm:prSet/>
      <dgm:spPr/>
      <dgm:t>
        <a:bodyPr/>
        <a:lstStyle/>
        <a:p>
          <a:endParaRPr lang="en-US"/>
        </a:p>
      </dgm:t>
    </dgm:pt>
    <dgm:pt modelId="{172B5A94-637E-4DB3-9D9D-723705229C9E}">
      <dgm:prSet/>
      <dgm:spPr/>
      <dgm:t>
        <a:bodyPr/>
        <a:lstStyle/>
        <a:p>
          <a:pPr rtl="0"/>
          <a:r>
            <a:rPr lang="en-US" b="1" dirty="0" smtClean="0"/>
            <a:t>To represent </a:t>
          </a:r>
          <a:r>
            <a:rPr lang="en-US" b="1" dirty="0" err="1" smtClean="0"/>
            <a:t>M.Eng.C</a:t>
          </a:r>
          <a:r>
            <a:rPr lang="en-US" b="1" dirty="0" smtClean="0"/>
            <a:t> in mutual recognition agreements</a:t>
          </a:r>
          <a:endParaRPr lang="en-US" dirty="0"/>
        </a:p>
      </dgm:t>
    </dgm:pt>
    <dgm:pt modelId="{D3662748-8E07-411E-BBCE-5FFD1A2212D1}" type="parTrans" cxnId="{1E970BB7-11E0-4300-8A77-E071735EA513}">
      <dgm:prSet/>
      <dgm:spPr/>
      <dgm:t>
        <a:bodyPr/>
        <a:lstStyle/>
        <a:p>
          <a:endParaRPr lang="en-US"/>
        </a:p>
      </dgm:t>
    </dgm:pt>
    <dgm:pt modelId="{6EF4D95E-5170-4077-8B44-0CC587CFC3E4}" type="sibTrans" cxnId="{1E970BB7-11E0-4300-8A77-E071735EA513}">
      <dgm:prSet/>
      <dgm:spPr/>
      <dgm:t>
        <a:bodyPr/>
        <a:lstStyle/>
        <a:p>
          <a:endParaRPr lang="en-US"/>
        </a:p>
      </dgm:t>
    </dgm:pt>
    <dgm:pt modelId="{38E58515-A75B-4B32-B226-A67423B1C01A}">
      <dgm:prSet/>
      <dgm:spPr/>
      <dgm:t>
        <a:bodyPr/>
        <a:lstStyle/>
        <a:p>
          <a:pPr rtl="0"/>
          <a:r>
            <a:rPr lang="en-US" b="1" dirty="0" smtClean="0"/>
            <a:t>To report periodically to the </a:t>
          </a:r>
          <a:r>
            <a:rPr lang="en-US" b="1" dirty="0" err="1" smtClean="0"/>
            <a:t>M.Eng.C</a:t>
          </a:r>
          <a:r>
            <a:rPr lang="en-US" b="1" dirty="0" smtClean="0"/>
            <a:t> on its work</a:t>
          </a:r>
          <a:endParaRPr lang="en-US" dirty="0"/>
        </a:p>
      </dgm:t>
    </dgm:pt>
    <dgm:pt modelId="{359E0736-09F4-43D6-8C52-BFEE1F88289F}" type="parTrans" cxnId="{7FEC26C4-95AB-4A9D-A078-811F191CAAF3}">
      <dgm:prSet/>
      <dgm:spPr/>
      <dgm:t>
        <a:bodyPr/>
        <a:lstStyle/>
        <a:p>
          <a:endParaRPr lang="en-US"/>
        </a:p>
      </dgm:t>
    </dgm:pt>
    <dgm:pt modelId="{6F7F4213-E2C5-4B35-AE51-ECBC9119FACF}" type="sibTrans" cxnId="{7FEC26C4-95AB-4A9D-A078-811F191CAAF3}">
      <dgm:prSet/>
      <dgm:spPr/>
      <dgm:t>
        <a:bodyPr/>
        <a:lstStyle/>
        <a:p>
          <a:endParaRPr lang="en-US"/>
        </a:p>
      </dgm:t>
    </dgm:pt>
    <dgm:pt modelId="{B45E84FA-1668-47CF-A39C-65552E9D4BC3}" type="pres">
      <dgm:prSet presAssocID="{C89914B1-9D3F-426D-8719-4ABB816B4A02}" presName="Name0" presStyleCnt="0">
        <dgm:presLayoutVars>
          <dgm:dir/>
          <dgm:animLvl val="lvl"/>
          <dgm:resizeHandles val="exact"/>
        </dgm:presLayoutVars>
      </dgm:prSet>
      <dgm:spPr/>
      <dgm:t>
        <a:bodyPr/>
        <a:lstStyle/>
        <a:p>
          <a:endParaRPr lang="en-US"/>
        </a:p>
      </dgm:t>
    </dgm:pt>
    <dgm:pt modelId="{1525479E-6245-489F-821B-92BEE8D3EB5B}" type="pres">
      <dgm:prSet presAssocID="{379BB7A0-56F9-4EE5-A5AD-2039821CADED}" presName="linNode" presStyleCnt="0"/>
      <dgm:spPr/>
    </dgm:pt>
    <dgm:pt modelId="{C44EF40D-7123-4FD1-BE3D-E3AB3C707632}" type="pres">
      <dgm:prSet presAssocID="{379BB7A0-56F9-4EE5-A5AD-2039821CADED}" presName="parentText" presStyleLbl="node1" presStyleIdx="0" presStyleCnt="8">
        <dgm:presLayoutVars>
          <dgm:chMax val="1"/>
          <dgm:bulletEnabled val="1"/>
        </dgm:presLayoutVars>
      </dgm:prSet>
      <dgm:spPr/>
      <dgm:t>
        <a:bodyPr/>
        <a:lstStyle/>
        <a:p>
          <a:endParaRPr lang="en-US"/>
        </a:p>
      </dgm:t>
    </dgm:pt>
    <dgm:pt modelId="{3E4263D4-9923-4B6C-A479-022F59380D76}" type="pres">
      <dgm:prSet presAssocID="{44C73152-A2EE-46B5-A0CA-B0A629046574}" presName="sp" presStyleCnt="0"/>
      <dgm:spPr/>
    </dgm:pt>
    <dgm:pt modelId="{78FA56C2-C815-4280-B61B-6C92C7FEE90F}" type="pres">
      <dgm:prSet presAssocID="{428BE547-D113-4EF3-B60F-53470BD75D93}" presName="linNode" presStyleCnt="0"/>
      <dgm:spPr/>
    </dgm:pt>
    <dgm:pt modelId="{1D68F01B-FAC2-4F4B-9E39-9B68F10861B0}" type="pres">
      <dgm:prSet presAssocID="{428BE547-D113-4EF3-B60F-53470BD75D93}" presName="parentText" presStyleLbl="node1" presStyleIdx="1" presStyleCnt="8">
        <dgm:presLayoutVars>
          <dgm:chMax val="1"/>
          <dgm:bulletEnabled val="1"/>
        </dgm:presLayoutVars>
      </dgm:prSet>
      <dgm:spPr/>
      <dgm:t>
        <a:bodyPr/>
        <a:lstStyle/>
        <a:p>
          <a:endParaRPr lang="en-US"/>
        </a:p>
      </dgm:t>
    </dgm:pt>
    <dgm:pt modelId="{67FF2E88-7BD5-4775-9BAF-2E654946A467}" type="pres">
      <dgm:prSet presAssocID="{13118BE1-A4C7-490D-B6E4-E428D405F113}" presName="sp" presStyleCnt="0"/>
      <dgm:spPr/>
    </dgm:pt>
    <dgm:pt modelId="{90D158D0-71C9-4063-8839-073987223C08}" type="pres">
      <dgm:prSet presAssocID="{901D1158-7E3A-475A-9CFA-8948E60599BE}" presName="linNode" presStyleCnt="0"/>
      <dgm:spPr/>
    </dgm:pt>
    <dgm:pt modelId="{7419BD51-BE00-4346-8371-C54AD705DE03}" type="pres">
      <dgm:prSet presAssocID="{901D1158-7E3A-475A-9CFA-8948E60599BE}" presName="parentText" presStyleLbl="node1" presStyleIdx="2" presStyleCnt="8">
        <dgm:presLayoutVars>
          <dgm:chMax val="1"/>
          <dgm:bulletEnabled val="1"/>
        </dgm:presLayoutVars>
      </dgm:prSet>
      <dgm:spPr/>
      <dgm:t>
        <a:bodyPr/>
        <a:lstStyle/>
        <a:p>
          <a:endParaRPr lang="en-US"/>
        </a:p>
      </dgm:t>
    </dgm:pt>
    <dgm:pt modelId="{36D67E2F-8EE3-4717-93DE-3E88010E787F}" type="pres">
      <dgm:prSet presAssocID="{2D6D5DD2-A088-46D0-B7E5-9A678B8FB5EB}" presName="sp" presStyleCnt="0"/>
      <dgm:spPr/>
    </dgm:pt>
    <dgm:pt modelId="{BDD459A1-CEA8-4AAF-82F2-FB59B2A09517}" type="pres">
      <dgm:prSet presAssocID="{096EDBC8-0BDE-463E-8C65-F095B5F32046}" presName="linNode" presStyleCnt="0"/>
      <dgm:spPr/>
    </dgm:pt>
    <dgm:pt modelId="{4A7F90FA-578F-424C-AF4D-582FA2DF9A94}" type="pres">
      <dgm:prSet presAssocID="{096EDBC8-0BDE-463E-8C65-F095B5F32046}" presName="parentText" presStyleLbl="node1" presStyleIdx="3" presStyleCnt="8">
        <dgm:presLayoutVars>
          <dgm:chMax val="1"/>
          <dgm:bulletEnabled val="1"/>
        </dgm:presLayoutVars>
      </dgm:prSet>
      <dgm:spPr/>
      <dgm:t>
        <a:bodyPr/>
        <a:lstStyle/>
        <a:p>
          <a:endParaRPr lang="en-US"/>
        </a:p>
      </dgm:t>
    </dgm:pt>
    <dgm:pt modelId="{93C11010-530E-4B0A-A23C-F298D2EF1666}" type="pres">
      <dgm:prSet presAssocID="{5897DF4A-AD68-477B-B9A5-79DE23F0380B}" presName="sp" presStyleCnt="0"/>
      <dgm:spPr/>
    </dgm:pt>
    <dgm:pt modelId="{26B03E20-D007-479F-95DE-88FFFE24F156}" type="pres">
      <dgm:prSet presAssocID="{DA30220D-EB91-4F60-AF59-3466398F50F3}" presName="linNode" presStyleCnt="0"/>
      <dgm:spPr/>
    </dgm:pt>
    <dgm:pt modelId="{D514D8F6-A613-450E-8176-D4357D222C7D}" type="pres">
      <dgm:prSet presAssocID="{DA30220D-EB91-4F60-AF59-3466398F50F3}" presName="parentText" presStyleLbl="node1" presStyleIdx="4" presStyleCnt="8">
        <dgm:presLayoutVars>
          <dgm:chMax val="1"/>
          <dgm:bulletEnabled val="1"/>
        </dgm:presLayoutVars>
      </dgm:prSet>
      <dgm:spPr/>
      <dgm:t>
        <a:bodyPr/>
        <a:lstStyle/>
        <a:p>
          <a:endParaRPr lang="en-US"/>
        </a:p>
      </dgm:t>
    </dgm:pt>
    <dgm:pt modelId="{99168136-CF5E-4F97-8BF6-992AE7D33767}" type="pres">
      <dgm:prSet presAssocID="{0BB7745F-F545-4614-A481-724AA6AFD369}" presName="sp" presStyleCnt="0"/>
      <dgm:spPr/>
    </dgm:pt>
    <dgm:pt modelId="{F3D39E82-C9D7-4CC7-81DF-45B519B68896}" type="pres">
      <dgm:prSet presAssocID="{FFE9B096-79F6-4F01-B855-D73C4342726A}" presName="linNode" presStyleCnt="0"/>
      <dgm:spPr/>
    </dgm:pt>
    <dgm:pt modelId="{54F991ED-B559-42B9-A180-EEEDE9389332}" type="pres">
      <dgm:prSet presAssocID="{FFE9B096-79F6-4F01-B855-D73C4342726A}" presName="parentText" presStyleLbl="node1" presStyleIdx="5" presStyleCnt="8">
        <dgm:presLayoutVars>
          <dgm:chMax val="1"/>
          <dgm:bulletEnabled val="1"/>
        </dgm:presLayoutVars>
      </dgm:prSet>
      <dgm:spPr/>
      <dgm:t>
        <a:bodyPr/>
        <a:lstStyle/>
        <a:p>
          <a:endParaRPr lang="en-US"/>
        </a:p>
      </dgm:t>
    </dgm:pt>
    <dgm:pt modelId="{AF457512-4801-46E2-8CDC-EDA283E38217}" type="pres">
      <dgm:prSet presAssocID="{AC624190-4950-4EAB-AB0F-B13FD0DC1F03}" presName="sp" presStyleCnt="0"/>
      <dgm:spPr/>
    </dgm:pt>
    <dgm:pt modelId="{8A36DBEC-F38A-42F5-8464-8003A0A0E51E}" type="pres">
      <dgm:prSet presAssocID="{172B5A94-637E-4DB3-9D9D-723705229C9E}" presName="linNode" presStyleCnt="0"/>
      <dgm:spPr/>
    </dgm:pt>
    <dgm:pt modelId="{653C8777-F79E-48E3-924C-343671888FF8}" type="pres">
      <dgm:prSet presAssocID="{172B5A94-637E-4DB3-9D9D-723705229C9E}" presName="parentText" presStyleLbl="node1" presStyleIdx="6" presStyleCnt="8">
        <dgm:presLayoutVars>
          <dgm:chMax val="1"/>
          <dgm:bulletEnabled val="1"/>
        </dgm:presLayoutVars>
      </dgm:prSet>
      <dgm:spPr/>
      <dgm:t>
        <a:bodyPr/>
        <a:lstStyle/>
        <a:p>
          <a:endParaRPr lang="en-US"/>
        </a:p>
      </dgm:t>
    </dgm:pt>
    <dgm:pt modelId="{1F545FA4-40AF-4F25-AFDC-230B8A637168}" type="pres">
      <dgm:prSet presAssocID="{6EF4D95E-5170-4077-8B44-0CC587CFC3E4}" presName="sp" presStyleCnt="0"/>
      <dgm:spPr/>
    </dgm:pt>
    <dgm:pt modelId="{38C7C7AF-E04A-4A7C-A927-9AABF302FF10}" type="pres">
      <dgm:prSet presAssocID="{38E58515-A75B-4B32-B226-A67423B1C01A}" presName="linNode" presStyleCnt="0"/>
      <dgm:spPr/>
    </dgm:pt>
    <dgm:pt modelId="{4074C50B-8D3E-414B-B052-C4B1733EBE79}" type="pres">
      <dgm:prSet presAssocID="{38E58515-A75B-4B32-B226-A67423B1C01A}" presName="parentText" presStyleLbl="node1" presStyleIdx="7" presStyleCnt="8">
        <dgm:presLayoutVars>
          <dgm:chMax val="1"/>
          <dgm:bulletEnabled val="1"/>
        </dgm:presLayoutVars>
      </dgm:prSet>
      <dgm:spPr/>
      <dgm:t>
        <a:bodyPr/>
        <a:lstStyle/>
        <a:p>
          <a:endParaRPr lang="en-US"/>
        </a:p>
      </dgm:t>
    </dgm:pt>
  </dgm:ptLst>
  <dgm:cxnLst>
    <dgm:cxn modelId="{EF65EFAA-2FD3-4B6F-844A-D45692CF508B}" srcId="{C89914B1-9D3F-426D-8719-4ABB816B4A02}" destId="{379BB7A0-56F9-4EE5-A5AD-2039821CADED}" srcOrd="0" destOrd="0" parTransId="{4C3D11B4-65C9-47D7-81C6-61FEF197A646}" sibTransId="{44C73152-A2EE-46B5-A0CA-B0A629046574}"/>
    <dgm:cxn modelId="{9B67651D-C7A6-4DFC-9C44-1307FC433710}" srcId="{C89914B1-9D3F-426D-8719-4ABB816B4A02}" destId="{428BE547-D113-4EF3-B60F-53470BD75D93}" srcOrd="1" destOrd="0" parTransId="{FA9BF004-375D-4A21-85C7-47537AA80491}" sibTransId="{13118BE1-A4C7-490D-B6E4-E428D405F113}"/>
    <dgm:cxn modelId="{1E970BB7-11E0-4300-8A77-E071735EA513}" srcId="{C89914B1-9D3F-426D-8719-4ABB816B4A02}" destId="{172B5A94-637E-4DB3-9D9D-723705229C9E}" srcOrd="6" destOrd="0" parTransId="{D3662748-8E07-411E-BBCE-5FFD1A2212D1}" sibTransId="{6EF4D95E-5170-4077-8B44-0CC587CFC3E4}"/>
    <dgm:cxn modelId="{7FEC26C4-95AB-4A9D-A078-811F191CAAF3}" srcId="{C89914B1-9D3F-426D-8719-4ABB816B4A02}" destId="{38E58515-A75B-4B32-B226-A67423B1C01A}" srcOrd="7" destOrd="0" parTransId="{359E0736-09F4-43D6-8C52-BFEE1F88289F}" sibTransId="{6F7F4213-E2C5-4B35-AE51-ECBC9119FACF}"/>
    <dgm:cxn modelId="{E8FD3FAF-7D93-4447-B611-DE50F3379912}" srcId="{C89914B1-9D3F-426D-8719-4ABB816B4A02}" destId="{FFE9B096-79F6-4F01-B855-D73C4342726A}" srcOrd="5" destOrd="0" parTransId="{7E28BF32-1D77-4343-BE9D-D50B617CA95B}" sibTransId="{AC624190-4950-4EAB-AB0F-B13FD0DC1F03}"/>
    <dgm:cxn modelId="{D4831EC9-A1E8-4342-823A-C135E6A1F95E}" type="presOf" srcId="{C89914B1-9D3F-426D-8719-4ABB816B4A02}" destId="{B45E84FA-1668-47CF-A39C-65552E9D4BC3}" srcOrd="0" destOrd="0" presId="urn:microsoft.com/office/officeart/2005/8/layout/vList5"/>
    <dgm:cxn modelId="{8C15BCED-9EDE-4452-8CDD-B62B360F3021}" type="presOf" srcId="{38E58515-A75B-4B32-B226-A67423B1C01A}" destId="{4074C50B-8D3E-414B-B052-C4B1733EBE79}" srcOrd="0" destOrd="0" presId="urn:microsoft.com/office/officeart/2005/8/layout/vList5"/>
    <dgm:cxn modelId="{5627BBAF-013E-4C42-B6F6-EA1C2F715D87}" type="presOf" srcId="{DA30220D-EB91-4F60-AF59-3466398F50F3}" destId="{D514D8F6-A613-450E-8176-D4357D222C7D}" srcOrd="0" destOrd="0" presId="urn:microsoft.com/office/officeart/2005/8/layout/vList5"/>
    <dgm:cxn modelId="{441A3F0A-A720-49DF-83EA-6EE7E8519D9C}" type="presOf" srcId="{428BE547-D113-4EF3-B60F-53470BD75D93}" destId="{1D68F01B-FAC2-4F4B-9E39-9B68F10861B0}" srcOrd="0" destOrd="0" presId="urn:microsoft.com/office/officeart/2005/8/layout/vList5"/>
    <dgm:cxn modelId="{4C802DEE-8490-4A27-8C37-0E6BD1FC40E9}" srcId="{C89914B1-9D3F-426D-8719-4ABB816B4A02}" destId="{901D1158-7E3A-475A-9CFA-8948E60599BE}" srcOrd="2" destOrd="0" parTransId="{D2CCAE05-D37B-4CA1-89B2-83F2CD971C69}" sibTransId="{2D6D5DD2-A088-46D0-B7E5-9A678B8FB5EB}"/>
    <dgm:cxn modelId="{2DD555C6-9892-49BA-96A9-D1582611A8F9}" srcId="{C89914B1-9D3F-426D-8719-4ABB816B4A02}" destId="{DA30220D-EB91-4F60-AF59-3466398F50F3}" srcOrd="4" destOrd="0" parTransId="{07411ECC-85B2-4996-A2B0-5C26B45575CC}" sibTransId="{0BB7745F-F545-4614-A481-724AA6AFD369}"/>
    <dgm:cxn modelId="{B38C4447-5667-42F5-BE2C-2BCF0E90A46B}" type="presOf" srcId="{172B5A94-637E-4DB3-9D9D-723705229C9E}" destId="{653C8777-F79E-48E3-924C-343671888FF8}" srcOrd="0" destOrd="0" presId="urn:microsoft.com/office/officeart/2005/8/layout/vList5"/>
    <dgm:cxn modelId="{1C8CB08D-58E0-4EA7-9A64-F793558B3BCC}" type="presOf" srcId="{096EDBC8-0BDE-463E-8C65-F095B5F32046}" destId="{4A7F90FA-578F-424C-AF4D-582FA2DF9A94}" srcOrd="0" destOrd="0" presId="urn:microsoft.com/office/officeart/2005/8/layout/vList5"/>
    <dgm:cxn modelId="{F17E3EAF-2258-48F8-AD10-36C93AF41FBD}" srcId="{C89914B1-9D3F-426D-8719-4ABB816B4A02}" destId="{096EDBC8-0BDE-463E-8C65-F095B5F32046}" srcOrd="3" destOrd="0" parTransId="{571920D3-166C-4A37-928F-C9E7EAE2A97F}" sibTransId="{5897DF4A-AD68-477B-B9A5-79DE23F0380B}"/>
    <dgm:cxn modelId="{7FAC5FBC-F44B-4C4B-8FC4-58A6FE9921DE}" type="presOf" srcId="{379BB7A0-56F9-4EE5-A5AD-2039821CADED}" destId="{C44EF40D-7123-4FD1-BE3D-E3AB3C707632}" srcOrd="0" destOrd="0" presId="urn:microsoft.com/office/officeart/2005/8/layout/vList5"/>
    <dgm:cxn modelId="{3A1222A8-90FE-4133-926C-1A974FA4FCD9}" type="presOf" srcId="{FFE9B096-79F6-4F01-B855-D73C4342726A}" destId="{54F991ED-B559-42B9-A180-EEEDE9389332}" srcOrd="0" destOrd="0" presId="urn:microsoft.com/office/officeart/2005/8/layout/vList5"/>
    <dgm:cxn modelId="{458DEF9D-08FB-46D6-8A6B-DFA21F1543D9}" type="presOf" srcId="{901D1158-7E3A-475A-9CFA-8948E60599BE}" destId="{7419BD51-BE00-4346-8371-C54AD705DE03}" srcOrd="0" destOrd="0" presId="urn:microsoft.com/office/officeart/2005/8/layout/vList5"/>
    <dgm:cxn modelId="{C81F39A8-99F3-4C16-A5C6-A8E9567D2B30}" type="presParOf" srcId="{B45E84FA-1668-47CF-A39C-65552E9D4BC3}" destId="{1525479E-6245-489F-821B-92BEE8D3EB5B}" srcOrd="0" destOrd="0" presId="urn:microsoft.com/office/officeart/2005/8/layout/vList5"/>
    <dgm:cxn modelId="{B35628F1-A7FE-4AA7-A19B-8356A0685A0A}" type="presParOf" srcId="{1525479E-6245-489F-821B-92BEE8D3EB5B}" destId="{C44EF40D-7123-4FD1-BE3D-E3AB3C707632}" srcOrd="0" destOrd="0" presId="urn:microsoft.com/office/officeart/2005/8/layout/vList5"/>
    <dgm:cxn modelId="{DBF67A97-268E-423C-AEE8-0EEAC379497D}" type="presParOf" srcId="{B45E84FA-1668-47CF-A39C-65552E9D4BC3}" destId="{3E4263D4-9923-4B6C-A479-022F59380D76}" srcOrd="1" destOrd="0" presId="urn:microsoft.com/office/officeart/2005/8/layout/vList5"/>
    <dgm:cxn modelId="{AB08AA3D-3615-4B36-BFFB-2B893CB3CB2E}" type="presParOf" srcId="{B45E84FA-1668-47CF-A39C-65552E9D4BC3}" destId="{78FA56C2-C815-4280-B61B-6C92C7FEE90F}" srcOrd="2" destOrd="0" presId="urn:microsoft.com/office/officeart/2005/8/layout/vList5"/>
    <dgm:cxn modelId="{31C61C83-FA59-4146-93D3-B16A5C3A5E1C}" type="presParOf" srcId="{78FA56C2-C815-4280-B61B-6C92C7FEE90F}" destId="{1D68F01B-FAC2-4F4B-9E39-9B68F10861B0}" srcOrd="0" destOrd="0" presId="urn:microsoft.com/office/officeart/2005/8/layout/vList5"/>
    <dgm:cxn modelId="{F920CC54-994D-4A96-A1CE-ADAB19D4D6E1}" type="presParOf" srcId="{B45E84FA-1668-47CF-A39C-65552E9D4BC3}" destId="{67FF2E88-7BD5-4775-9BAF-2E654946A467}" srcOrd="3" destOrd="0" presId="urn:microsoft.com/office/officeart/2005/8/layout/vList5"/>
    <dgm:cxn modelId="{0CB6DAD1-2401-4153-A2E2-E286BAEFA922}" type="presParOf" srcId="{B45E84FA-1668-47CF-A39C-65552E9D4BC3}" destId="{90D158D0-71C9-4063-8839-073987223C08}" srcOrd="4" destOrd="0" presId="urn:microsoft.com/office/officeart/2005/8/layout/vList5"/>
    <dgm:cxn modelId="{41C6161B-C2D1-44B9-B057-DDDCEC667FFD}" type="presParOf" srcId="{90D158D0-71C9-4063-8839-073987223C08}" destId="{7419BD51-BE00-4346-8371-C54AD705DE03}" srcOrd="0" destOrd="0" presId="urn:microsoft.com/office/officeart/2005/8/layout/vList5"/>
    <dgm:cxn modelId="{20EA9909-CA2B-42CF-84BC-E41B876D2BB1}" type="presParOf" srcId="{B45E84FA-1668-47CF-A39C-65552E9D4BC3}" destId="{36D67E2F-8EE3-4717-93DE-3E88010E787F}" srcOrd="5" destOrd="0" presId="urn:microsoft.com/office/officeart/2005/8/layout/vList5"/>
    <dgm:cxn modelId="{671B9D8A-BD61-4D0E-9582-DA0B835C9448}" type="presParOf" srcId="{B45E84FA-1668-47CF-A39C-65552E9D4BC3}" destId="{BDD459A1-CEA8-4AAF-82F2-FB59B2A09517}" srcOrd="6" destOrd="0" presId="urn:microsoft.com/office/officeart/2005/8/layout/vList5"/>
    <dgm:cxn modelId="{DAA58940-6AF5-4F77-9D40-AD611F237BF1}" type="presParOf" srcId="{BDD459A1-CEA8-4AAF-82F2-FB59B2A09517}" destId="{4A7F90FA-578F-424C-AF4D-582FA2DF9A94}" srcOrd="0" destOrd="0" presId="urn:microsoft.com/office/officeart/2005/8/layout/vList5"/>
    <dgm:cxn modelId="{1D774ABE-466D-459B-A57A-75C783FE686D}" type="presParOf" srcId="{B45E84FA-1668-47CF-A39C-65552E9D4BC3}" destId="{93C11010-530E-4B0A-A23C-F298D2EF1666}" srcOrd="7" destOrd="0" presId="urn:microsoft.com/office/officeart/2005/8/layout/vList5"/>
    <dgm:cxn modelId="{D87FD024-0520-4ECE-9B2A-0857B6AFF022}" type="presParOf" srcId="{B45E84FA-1668-47CF-A39C-65552E9D4BC3}" destId="{26B03E20-D007-479F-95DE-88FFFE24F156}" srcOrd="8" destOrd="0" presId="urn:microsoft.com/office/officeart/2005/8/layout/vList5"/>
    <dgm:cxn modelId="{26E875DD-4581-4440-888B-7812103C39EF}" type="presParOf" srcId="{26B03E20-D007-479F-95DE-88FFFE24F156}" destId="{D514D8F6-A613-450E-8176-D4357D222C7D}" srcOrd="0" destOrd="0" presId="urn:microsoft.com/office/officeart/2005/8/layout/vList5"/>
    <dgm:cxn modelId="{FD4D6B10-1259-44F7-BBE0-D4C834EAC18B}" type="presParOf" srcId="{B45E84FA-1668-47CF-A39C-65552E9D4BC3}" destId="{99168136-CF5E-4F97-8BF6-992AE7D33767}" srcOrd="9" destOrd="0" presId="urn:microsoft.com/office/officeart/2005/8/layout/vList5"/>
    <dgm:cxn modelId="{C6D9AD02-2994-4061-9ABF-B81822485D88}" type="presParOf" srcId="{B45E84FA-1668-47CF-A39C-65552E9D4BC3}" destId="{F3D39E82-C9D7-4CC7-81DF-45B519B68896}" srcOrd="10" destOrd="0" presId="urn:microsoft.com/office/officeart/2005/8/layout/vList5"/>
    <dgm:cxn modelId="{E508A7B3-A250-4703-9165-FBB2D825A831}" type="presParOf" srcId="{F3D39E82-C9D7-4CC7-81DF-45B519B68896}" destId="{54F991ED-B559-42B9-A180-EEEDE9389332}" srcOrd="0" destOrd="0" presId="urn:microsoft.com/office/officeart/2005/8/layout/vList5"/>
    <dgm:cxn modelId="{6A2D20E3-AD8C-43EA-A490-889DC44294D4}" type="presParOf" srcId="{B45E84FA-1668-47CF-A39C-65552E9D4BC3}" destId="{AF457512-4801-46E2-8CDC-EDA283E38217}" srcOrd="11" destOrd="0" presId="urn:microsoft.com/office/officeart/2005/8/layout/vList5"/>
    <dgm:cxn modelId="{D4E6BF53-B712-48B5-86B2-2A6F9A556FDD}" type="presParOf" srcId="{B45E84FA-1668-47CF-A39C-65552E9D4BC3}" destId="{8A36DBEC-F38A-42F5-8464-8003A0A0E51E}" srcOrd="12" destOrd="0" presId="urn:microsoft.com/office/officeart/2005/8/layout/vList5"/>
    <dgm:cxn modelId="{55989466-CEDA-453F-AAFD-871D84210F06}" type="presParOf" srcId="{8A36DBEC-F38A-42F5-8464-8003A0A0E51E}" destId="{653C8777-F79E-48E3-924C-343671888FF8}" srcOrd="0" destOrd="0" presId="urn:microsoft.com/office/officeart/2005/8/layout/vList5"/>
    <dgm:cxn modelId="{AAB43DE3-BBE0-4BC2-8CDE-14FA26D598AD}" type="presParOf" srcId="{B45E84FA-1668-47CF-A39C-65552E9D4BC3}" destId="{1F545FA4-40AF-4F25-AFDC-230B8A637168}" srcOrd="13" destOrd="0" presId="urn:microsoft.com/office/officeart/2005/8/layout/vList5"/>
    <dgm:cxn modelId="{96A714C2-8132-437A-8484-C629017F9C2C}" type="presParOf" srcId="{B45E84FA-1668-47CF-A39C-65552E9D4BC3}" destId="{38C7C7AF-E04A-4A7C-A927-9AABF302FF10}" srcOrd="14" destOrd="0" presId="urn:microsoft.com/office/officeart/2005/8/layout/vList5"/>
    <dgm:cxn modelId="{ABAC68A0-34CE-4B03-BB32-62B7F121165E}" type="presParOf" srcId="{38C7C7AF-E04A-4A7C-A927-9AABF302FF10}" destId="{4074C50B-8D3E-414B-B052-C4B1733EBE79}" srcOrd="0" destOrd="0" presId="urn:microsoft.com/office/officeart/2005/8/layout/vList5"/>
  </dgm:cxnLst>
  <dgm:bg/>
  <dgm:whole/>
</dgm:dataModel>
</file>

<file path=ppt/diagrams/data15.xml><?xml version="1.0" encoding="utf-8"?>
<dgm:dataModel xmlns:dgm="http://schemas.openxmlformats.org/drawingml/2006/diagram" xmlns:a="http://schemas.openxmlformats.org/drawingml/2006/main">
  <dgm:ptLst>
    <dgm:pt modelId="{364DE3DC-5D80-4791-92C5-021F12E2512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DA31E3AF-90BD-44E4-B49C-2DC4AB2F1DBF}">
      <dgm:prSet/>
      <dgm:spPr/>
      <dgm:t>
        <a:bodyPr/>
        <a:lstStyle/>
        <a:p>
          <a:pPr rtl="0"/>
          <a:r>
            <a:rPr lang="en-US" b="1" dirty="0" smtClean="0">
              <a:solidFill>
                <a:srgbClr val="FFFF00"/>
              </a:solidFill>
              <a:effectLst>
                <a:outerShdw blurRad="38100" dist="38100" dir="2700000" algn="tl">
                  <a:srgbClr val="000000">
                    <a:alpha val="43137"/>
                  </a:srgbClr>
                </a:outerShdw>
              </a:effectLst>
            </a:rPr>
            <a:t>To ensure the graduates of the accredited programs satisfy the </a:t>
          </a:r>
          <a:r>
            <a:rPr lang="en-US" b="1" i="1" dirty="0" smtClean="0">
              <a:solidFill>
                <a:srgbClr val="FFFF00"/>
              </a:solidFill>
              <a:effectLst>
                <a:outerShdw blurRad="38100" dist="38100" dir="2700000" algn="tl">
                  <a:srgbClr val="000000">
                    <a:alpha val="43137"/>
                  </a:srgbClr>
                </a:outerShdw>
              </a:effectLst>
            </a:rPr>
            <a:t>minimum requirements.</a:t>
          </a:r>
          <a:endParaRPr lang="en-US" b="1" dirty="0">
            <a:solidFill>
              <a:srgbClr val="FFFF00"/>
            </a:solidFill>
            <a:effectLst>
              <a:outerShdw blurRad="38100" dist="38100" dir="2700000" algn="tl">
                <a:srgbClr val="000000">
                  <a:alpha val="43137"/>
                </a:srgbClr>
              </a:outerShdw>
            </a:effectLst>
          </a:endParaRPr>
        </a:p>
      </dgm:t>
    </dgm:pt>
    <dgm:pt modelId="{C4601439-926A-4429-979E-4431B4CBB834}" type="parTrans" cxnId="{A7561661-A5E0-4F27-8F6E-54470101270B}">
      <dgm:prSet/>
      <dgm:spPr/>
      <dgm:t>
        <a:bodyPr/>
        <a:lstStyle/>
        <a:p>
          <a:endParaRPr lang="en-US"/>
        </a:p>
      </dgm:t>
    </dgm:pt>
    <dgm:pt modelId="{4E86BC34-3BD9-4476-8399-6DC1B963724D}" type="sibTrans" cxnId="{A7561661-A5E0-4F27-8F6E-54470101270B}">
      <dgm:prSet/>
      <dgm:spPr/>
      <dgm:t>
        <a:bodyPr/>
        <a:lstStyle/>
        <a:p>
          <a:endParaRPr lang="en-US"/>
        </a:p>
      </dgm:t>
    </dgm:pt>
    <dgm:pt modelId="{FE8AEE72-67B0-451F-85D4-C68569798138}">
      <dgm:prSet/>
      <dgm:spPr/>
      <dgm:t>
        <a:bodyPr/>
        <a:lstStyle/>
        <a:p>
          <a:pPr rtl="0"/>
          <a:r>
            <a:rPr lang="en-US" b="1" dirty="0" smtClean="0">
              <a:solidFill>
                <a:srgbClr val="FFFF00"/>
              </a:solidFill>
              <a:effectLst>
                <a:outerShdw blurRad="38100" dist="38100" dir="2700000" algn="tl">
                  <a:srgbClr val="000000">
                    <a:alpha val="43137"/>
                  </a:srgbClr>
                </a:outerShdw>
              </a:effectLst>
            </a:rPr>
            <a:t>To provide feedback to the Technological Universities/ Institutions for the </a:t>
          </a:r>
          <a:r>
            <a:rPr lang="en-US" b="1" i="1" dirty="0" smtClean="0">
              <a:solidFill>
                <a:srgbClr val="FFFF00"/>
              </a:solidFill>
              <a:effectLst>
                <a:outerShdw blurRad="38100" dist="38100" dir="2700000" algn="tl">
                  <a:srgbClr val="000000">
                    <a:alpha val="43137"/>
                  </a:srgbClr>
                </a:outerShdw>
              </a:effectLst>
            </a:rPr>
            <a:t>improvement and development</a:t>
          </a:r>
          <a:endParaRPr lang="en-US" b="1" dirty="0">
            <a:solidFill>
              <a:srgbClr val="FFFF00"/>
            </a:solidFill>
            <a:effectLst>
              <a:outerShdw blurRad="38100" dist="38100" dir="2700000" algn="tl">
                <a:srgbClr val="000000">
                  <a:alpha val="43137"/>
                </a:srgbClr>
              </a:outerShdw>
            </a:effectLst>
          </a:endParaRPr>
        </a:p>
      </dgm:t>
    </dgm:pt>
    <dgm:pt modelId="{7CB28514-3078-4731-93E6-3E5702C997D8}" type="parTrans" cxnId="{4DF2AFF1-EB29-4D41-B793-FC3676823CE3}">
      <dgm:prSet/>
      <dgm:spPr/>
      <dgm:t>
        <a:bodyPr/>
        <a:lstStyle/>
        <a:p>
          <a:endParaRPr lang="en-US"/>
        </a:p>
      </dgm:t>
    </dgm:pt>
    <dgm:pt modelId="{2EA49F7E-3CF8-4E3F-BB3E-7C085BA1D9CF}" type="sibTrans" cxnId="{4DF2AFF1-EB29-4D41-B793-FC3676823CE3}">
      <dgm:prSet/>
      <dgm:spPr/>
      <dgm:t>
        <a:bodyPr/>
        <a:lstStyle/>
        <a:p>
          <a:endParaRPr lang="en-US"/>
        </a:p>
      </dgm:t>
    </dgm:pt>
    <dgm:pt modelId="{D8AC88F2-2E48-48B2-BDBC-33107F8974A0}">
      <dgm:prSet/>
      <dgm:spPr/>
      <dgm:t>
        <a:bodyPr/>
        <a:lstStyle/>
        <a:p>
          <a:pPr rtl="0"/>
          <a:r>
            <a:rPr lang="en-US" b="1" dirty="0" smtClean="0">
              <a:solidFill>
                <a:srgbClr val="FFFF00"/>
              </a:solidFill>
              <a:effectLst>
                <a:outerShdw blurRad="38100" dist="38100" dir="2700000" algn="tl">
                  <a:srgbClr val="000000">
                    <a:alpha val="43137"/>
                  </a:srgbClr>
                </a:outerShdw>
              </a:effectLst>
            </a:rPr>
            <a:t>To ensure that </a:t>
          </a:r>
          <a:r>
            <a:rPr lang="en-US" b="1" i="1" dirty="0" smtClean="0">
              <a:solidFill>
                <a:srgbClr val="FFFF00"/>
              </a:solidFill>
              <a:effectLst>
                <a:outerShdw blurRad="38100" dist="38100" dir="2700000" algn="tl">
                  <a:srgbClr val="000000">
                    <a:alpha val="43137"/>
                  </a:srgbClr>
                </a:outerShdw>
              </a:effectLst>
            </a:rPr>
            <a:t>Continual Quality Improvement </a:t>
          </a:r>
          <a:r>
            <a:rPr lang="en-US" b="1" dirty="0" smtClean="0">
              <a:solidFill>
                <a:srgbClr val="FFFF00"/>
              </a:solidFill>
              <a:effectLst>
                <a:outerShdw blurRad="38100" dist="38100" dir="2700000" algn="tl">
                  <a:srgbClr val="000000">
                    <a:alpha val="43137"/>
                  </a:srgbClr>
                </a:outerShdw>
              </a:effectLst>
            </a:rPr>
            <a:t>is being practiced by Technological Institutions</a:t>
          </a:r>
          <a:endParaRPr lang="en-US" b="1" dirty="0">
            <a:solidFill>
              <a:srgbClr val="FFFF00"/>
            </a:solidFill>
            <a:effectLst>
              <a:outerShdw blurRad="38100" dist="38100" dir="2700000" algn="tl">
                <a:srgbClr val="000000">
                  <a:alpha val="43137"/>
                </a:srgbClr>
              </a:outerShdw>
            </a:effectLst>
          </a:endParaRPr>
        </a:p>
      </dgm:t>
    </dgm:pt>
    <dgm:pt modelId="{F47E7830-740B-4774-8EC9-9A6C365EBEF7}" type="parTrans" cxnId="{A483BDDF-E1BC-43BE-B75F-3A764B66FBA9}">
      <dgm:prSet/>
      <dgm:spPr/>
      <dgm:t>
        <a:bodyPr/>
        <a:lstStyle/>
        <a:p>
          <a:endParaRPr lang="en-US"/>
        </a:p>
      </dgm:t>
    </dgm:pt>
    <dgm:pt modelId="{F92FB2A4-EFF8-4DFE-A9CF-182FFCE365D6}" type="sibTrans" cxnId="{A483BDDF-E1BC-43BE-B75F-3A764B66FBA9}">
      <dgm:prSet/>
      <dgm:spPr/>
      <dgm:t>
        <a:bodyPr/>
        <a:lstStyle/>
        <a:p>
          <a:endParaRPr lang="en-US"/>
        </a:p>
      </dgm:t>
    </dgm:pt>
    <dgm:pt modelId="{C26B946E-1EA7-4BD5-A8FD-C0C9FEF743AA}" type="pres">
      <dgm:prSet presAssocID="{364DE3DC-5D80-4791-92C5-021F12E25129}" presName="linear" presStyleCnt="0">
        <dgm:presLayoutVars>
          <dgm:animLvl val="lvl"/>
          <dgm:resizeHandles val="exact"/>
        </dgm:presLayoutVars>
      </dgm:prSet>
      <dgm:spPr/>
      <dgm:t>
        <a:bodyPr/>
        <a:lstStyle/>
        <a:p>
          <a:endParaRPr lang="en-US"/>
        </a:p>
      </dgm:t>
    </dgm:pt>
    <dgm:pt modelId="{78393522-B6E1-454E-940E-CBE457B1A161}" type="pres">
      <dgm:prSet presAssocID="{DA31E3AF-90BD-44E4-B49C-2DC4AB2F1DBF}" presName="parentText" presStyleLbl="node1" presStyleIdx="0" presStyleCnt="3">
        <dgm:presLayoutVars>
          <dgm:chMax val="0"/>
          <dgm:bulletEnabled val="1"/>
        </dgm:presLayoutVars>
      </dgm:prSet>
      <dgm:spPr/>
      <dgm:t>
        <a:bodyPr/>
        <a:lstStyle/>
        <a:p>
          <a:endParaRPr lang="en-US"/>
        </a:p>
      </dgm:t>
    </dgm:pt>
    <dgm:pt modelId="{C912C87C-C85B-411B-A581-F00F54FECC10}" type="pres">
      <dgm:prSet presAssocID="{4E86BC34-3BD9-4476-8399-6DC1B963724D}" presName="spacer" presStyleCnt="0"/>
      <dgm:spPr/>
    </dgm:pt>
    <dgm:pt modelId="{AC33D29B-AA0A-4FF6-81FA-79C28CE632FA}" type="pres">
      <dgm:prSet presAssocID="{FE8AEE72-67B0-451F-85D4-C68569798138}" presName="parentText" presStyleLbl="node1" presStyleIdx="1" presStyleCnt="3">
        <dgm:presLayoutVars>
          <dgm:chMax val="0"/>
          <dgm:bulletEnabled val="1"/>
        </dgm:presLayoutVars>
      </dgm:prSet>
      <dgm:spPr/>
      <dgm:t>
        <a:bodyPr/>
        <a:lstStyle/>
        <a:p>
          <a:endParaRPr lang="en-US"/>
        </a:p>
      </dgm:t>
    </dgm:pt>
    <dgm:pt modelId="{5AC260F0-30CA-44D5-BC5A-997308A7A7C0}" type="pres">
      <dgm:prSet presAssocID="{2EA49F7E-3CF8-4E3F-BB3E-7C085BA1D9CF}" presName="spacer" presStyleCnt="0"/>
      <dgm:spPr/>
    </dgm:pt>
    <dgm:pt modelId="{E6804FCA-CCB8-4286-B644-41369DDBFD81}" type="pres">
      <dgm:prSet presAssocID="{D8AC88F2-2E48-48B2-BDBC-33107F8974A0}" presName="parentText" presStyleLbl="node1" presStyleIdx="2" presStyleCnt="3">
        <dgm:presLayoutVars>
          <dgm:chMax val="0"/>
          <dgm:bulletEnabled val="1"/>
        </dgm:presLayoutVars>
      </dgm:prSet>
      <dgm:spPr/>
      <dgm:t>
        <a:bodyPr/>
        <a:lstStyle/>
        <a:p>
          <a:endParaRPr lang="en-US"/>
        </a:p>
      </dgm:t>
    </dgm:pt>
  </dgm:ptLst>
  <dgm:cxnLst>
    <dgm:cxn modelId="{465734E8-AFD3-4BF4-BA4D-0B3ECF4B59EE}" type="presOf" srcId="{FE8AEE72-67B0-451F-85D4-C68569798138}" destId="{AC33D29B-AA0A-4FF6-81FA-79C28CE632FA}" srcOrd="0" destOrd="0" presId="urn:microsoft.com/office/officeart/2005/8/layout/vList2"/>
    <dgm:cxn modelId="{A483BDDF-E1BC-43BE-B75F-3A764B66FBA9}" srcId="{364DE3DC-5D80-4791-92C5-021F12E25129}" destId="{D8AC88F2-2E48-48B2-BDBC-33107F8974A0}" srcOrd="2" destOrd="0" parTransId="{F47E7830-740B-4774-8EC9-9A6C365EBEF7}" sibTransId="{F92FB2A4-EFF8-4DFE-A9CF-182FFCE365D6}"/>
    <dgm:cxn modelId="{9EC0FFA9-4668-4C98-8660-C01E8DA5214E}" type="presOf" srcId="{DA31E3AF-90BD-44E4-B49C-2DC4AB2F1DBF}" destId="{78393522-B6E1-454E-940E-CBE457B1A161}" srcOrd="0" destOrd="0" presId="urn:microsoft.com/office/officeart/2005/8/layout/vList2"/>
    <dgm:cxn modelId="{4DF2AFF1-EB29-4D41-B793-FC3676823CE3}" srcId="{364DE3DC-5D80-4791-92C5-021F12E25129}" destId="{FE8AEE72-67B0-451F-85D4-C68569798138}" srcOrd="1" destOrd="0" parTransId="{7CB28514-3078-4731-93E6-3E5702C997D8}" sibTransId="{2EA49F7E-3CF8-4E3F-BB3E-7C085BA1D9CF}"/>
    <dgm:cxn modelId="{917E4D2D-05E3-4843-850D-3D1C553D57FB}" type="presOf" srcId="{D8AC88F2-2E48-48B2-BDBC-33107F8974A0}" destId="{E6804FCA-CCB8-4286-B644-41369DDBFD81}" srcOrd="0" destOrd="0" presId="urn:microsoft.com/office/officeart/2005/8/layout/vList2"/>
    <dgm:cxn modelId="{A7561661-A5E0-4F27-8F6E-54470101270B}" srcId="{364DE3DC-5D80-4791-92C5-021F12E25129}" destId="{DA31E3AF-90BD-44E4-B49C-2DC4AB2F1DBF}" srcOrd="0" destOrd="0" parTransId="{C4601439-926A-4429-979E-4431B4CBB834}" sibTransId="{4E86BC34-3BD9-4476-8399-6DC1B963724D}"/>
    <dgm:cxn modelId="{0F929E67-49BF-457E-B672-110AE5917BE6}" type="presOf" srcId="{364DE3DC-5D80-4791-92C5-021F12E25129}" destId="{C26B946E-1EA7-4BD5-A8FD-C0C9FEF743AA}" srcOrd="0" destOrd="0" presId="urn:microsoft.com/office/officeart/2005/8/layout/vList2"/>
    <dgm:cxn modelId="{D42BEB8F-E287-42CF-A108-351799A46D49}" type="presParOf" srcId="{C26B946E-1EA7-4BD5-A8FD-C0C9FEF743AA}" destId="{78393522-B6E1-454E-940E-CBE457B1A161}" srcOrd="0" destOrd="0" presId="urn:microsoft.com/office/officeart/2005/8/layout/vList2"/>
    <dgm:cxn modelId="{1F8E09F8-4615-4433-BEF1-55E17252BB00}" type="presParOf" srcId="{C26B946E-1EA7-4BD5-A8FD-C0C9FEF743AA}" destId="{C912C87C-C85B-411B-A581-F00F54FECC10}" srcOrd="1" destOrd="0" presId="urn:microsoft.com/office/officeart/2005/8/layout/vList2"/>
    <dgm:cxn modelId="{ABC08B1F-B599-4C66-BB2B-D2A4EF427607}" type="presParOf" srcId="{C26B946E-1EA7-4BD5-A8FD-C0C9FEF743AA}" destId="{AC33D29B-AA0A-4FF6-81FA-79C28CE632FA}" srcOrd="2" destOrd="0" presId="urn:microsoft.com/office/officeart/2005/8/layout/vList2"/>
    <dgm:cxn modelId="{B46D5954-0398-4587-A36A-EB1588769DDA}" type="presParOf" srcId="{C26B946E-1EA7-4BD5-A8FD-C0C9FEF743AA}" destId="{5AC260F0-30CA-44D5-BC5A-997308A7A7C0}" srcOrd="3" destOrd="0" presId="urn:microsoft.com/office/officeart/2005/8/layout/vList2"/>
    <dgm:cxn modelId="{63A1AB87-94CE-480C-9989-79B2305A09CB}" type="presParOf" srcId="{C26B946E-1EA7-4BD5-A8FD-C0C9FEF743AA}" destId="{E6804FCA-CCB8-4286-B644-41369DDBFD81}" srcOrd="4"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53192586-0D95-4ECD-B991-C1054B23D9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7E9CCE2-72C2-4A10-921F-11C6EAD28695}">
      <dgm:prSet/>
      <dgm:spPr/>
      <dgm:t>
        <a:bodyPr/>
        <a:lstStyle/>
        <a:p>
          <a:pPr rtl="0"/>
          <a:r>
            <a:rPr lang="en-US" b="1" dirty="0" smtClean="0">
              <a:solidFill>
                <a:srgbClr val="FFFF00"/>
              </a:solidFill>
              <a:effectLst>
                <a:outerShdw blurRad="38100" dist="38100" dir="2700000" algn="tl">
                  <a:srgbClr val="000000">
                    <a:alpha val="43137"/>
                  </a:srgbClr>
                </a:outerShdw>
              </a:effectLst>
            </a:rPr>
            <a:t>Program Objectives(</a:t>
          </a:r>
          <a:r>
            <a:rPr lang="en-US" b="1" dirty="0" err="1" smtClean="0">
              <a:solidFill>
                <a:srgbClr val="FFFF00"/>
              </a:solidFill>
              <a:effectLst>
                <a:outerShdw blurRad="38100" dist="38100" dir="2700000" algn="tl">
                  <a:srgbClr val="000000">
                    <a:alpha val="43137"/>
                  </a:srgbClr>
                </a:outerShdw>
              </a:effectLst>
            </a:rPr>
            <a:t>PEO</a:t>
          </a:r>
          <a:r>
            <a:rPr lang="en-US" b="1" dirty="0" smtClean="0">
              <a:solidFill>
                <a:srgbClr val="FFFF00"/>
              </a:solidFill>
              <a:effectLst>
                <a:outerShdw blurRad="38100" dist="38100" dir="2700000" algn="tl">
                  <a:srgbClr val="000000">
                    <a:alpha val="43137"/>
                  </a:srgbClr>
                </a:outerShdw>
              </a:effectLst>
            </a:rPr>
            <a:t>): the </a:t>
          </a:r>
          <a:r>
            <a:rPr lang="en-US" b="1" dirty="0" err="1" smtClean="0">
              <a:solidFill>
                <a:srgbClr val="FFFF00"/>
              </a:solidFill>
              <a:effectLst>
                <a:outerShdw blurRad="38100" dist="38100" dir="2700000" algn="tl">
                  <a:srgbClr val="000000">
                    <a:alpha val="43137"/>
                  </a:srgbClr>
                </a:outerShdw>
              </a:effectLst>
            </a:rPr>
            <a:t>programme</a:t>
          </a:r>
          <a:r>
            <a:rPr lang="en-US" b="1" dirty="0" smtClean="0">
              <a:solidFill>
                <a:srgbClr val="FFFF00"/>
              </a:solidFill>
              <a:effectLst>
                <a:outerShdw blurRad="38100" dist="38100" dir="2700000" algn="tl">
                  <a:srgbClr val="000000">
                    <a:alpha val="43137"/>
                  </a:srgbClr>
                </a:outerShdw>
              </a:effectLst>
            </a:rPr>
            <a:t> shall have published </a:t>
          </a:r>
          <a:r>
            <a:rPr lang="en-US" b="1" dirty="0" err="1" smtClean="0">
              <a:solidFill>
                <a:srgbClr val="FFFF00"/>
              </a:solidFill>
              <a:effectLst>
                <a:outerShdw blurRad="38100" dist="38100" dir="2700000" algn="tl">
                  <a:srgbClr val="000000">
                    <a:alpha val="43137"/>
                  </a:srgbClr>
                </a:outerShdw>
              </a:effectLst>
            </a:rPr>
            <a:t>Programme</a:t>
          </a:r>
          <a:r>
            <a:rPr lang="en-US" b="1" dirty="0" smtClean="0">
              <a:solidFill>
                <a:srgbClr val="FFFF00"/>
              </a:solidFill>
              <a:effectLst>
                <a:outerShdw blurRad="38100" dist="38100" dir="2700000" algn="tl">
                  <a:srgbClr val="000000">
                    <a:alpha val="43137"/>
                  </a:srgbClr>
                </a:outerShdw>
              </a:effectLst>
            </a:rPr>
            <a:t> Objectives.</a:t>
          </a:r>
          <a:endParaRPr lang="en-US" dirty="0">
            <a:solidFill>
              <a:srgbClr val="FFFF00"/>
            </a:solidFill>
            <a:effectLst>
              <a:outerShdw blurRad="38100" dist="38100" dir="2700000" algn="tl">
                <a:srgbClr val="000000">
                  <a:alpha val="43137"/>
                </a:srgbClr>
              </a:outerShdw>
            </a:effectLst>
          </a:endParaRPr>
        </a:p>
      </dgm:t>
    </dgm:pt>
    <dgm:pt modelId="{143BDE04-0D00-406B-8450-183F5B463CD8}" type="parTrans" cxnId="{26B76695-ED05-4D43-B7A5-4E871BAA5B33}">
      <dgm:prSet/>
      <dgm:spPr/>
      <dgm:t>
        <a:bodyPr/>
        <a:lstStyle/>
        <a:p>
          <a:endParaRPr lang="en-US"/>
        </a:p>
      </dgm:t>
    </dgm:pt>
    <dgm:pt modelId="{49E1BC46-B88A-4C3D-9CA2-357D4E3E006E}" type="sibTrans" cxnId="{26B76695-ED05-4D43-B7A5-4E871BAA5B33}">
      <dgm:prSet/>
      <dgm:spPr/>
      <dgm:t>
        <a:bodyPr/>
        <a:lstStyle/>
        <a:p>
          <a:endParaRPr lang="en-US"/>
        </a:p>
      </dgm:t>
    </dgm:pt>
    <dgm:pt modelId="{86D0DF58-22A9-4B0E-810F-9DF671CB3418}">
      <dgm:prSet/>
      <dgm:spPr/>
      <dgm:t>
        <a:bodyPr/>
        <a:lstStyle/>
        <a:p>
          <a:pPr rtl="0"/>
          <a:r>
            <a:rPr lang="en-US" b="1" dirty="0" smtClean="0">
              <a:solidFill>
                <a:srgbClr val="FFFF00"/>
              </a:solidFill>
              <a:effectLst>
                <a:outerShdw blurRad="38100" dist="38100" dir="2700000" algn="tl">
                  <a:srgbClr val="000000">
                    <a:alpha val="43137"/>
                  </a:srgbClr>
                </a:outerShdw>
              </a:effectLst>
            </a:rPr>
            <a:t>Processes and Results: the </a:t>
          </a:r>
          <a:r>
            <a:rPr lang="en-US" b="1" dirty="0" err="1" smtClean="0">
              <a:solidFill>
                <a:srgbClr val="FFFF00"/>
              </a:solidFill>
              <a:effectLst>
                <a:outerShdw blurRad="38100" dist="38100" dir="2700000" algn="tl">
                  <a:srgbClr val="000000">
                    <a:alpha val="43137"/>
                  </a:srgbClr>
                </a:outerShdw>
              </a:effectLst>
            </a:rPr>
            <a:t>programme</a:t>
          </a:r>
          <a:r>
            <a:rPr lang="en-US" b="1" dirty="0" smtClean="0">
              <a:solidFill>
                <a:srgbClr val="FFFF00"/>
              </a:solidFill>
              <a:effectLst>
                <a:outerShdw blurRad="38100" dist="38100" dir="2700000" algn="tl">
                  <a:srgbClr val="000000">
                    <a:alpha val="43137"/>
                  </a:srgbClr>
                </a:outerShdw>
              </a:effectLst>
            </a:rPr>
            <a:t> shall have a clear linkage between </a:t>
          </a:r>
          <a:r>
            <a:rPr lang="en-US" b="1" dirty="0" err="1" smtClean="0">
              <a:solidFill>
                <a:srgbClr val="FFFF00"/>
              </a:solidFill>
              <a:effectLst>
                <a:outerShdw blurRad="38100" dist="38100" dir="2700000" algn="tl">
                  <a:srgbClr val="000000">
                    <a:alpha val="43137"/>
                  </a:srgbClr>
                </a:outerShdw>
              </a:effectLst>
            </a:rPr>
            <a:t>Programme</a:t>
          </a:r>
          <a:r>
            <a:rPr lang="en-US" b="1" dirty="0" smtClean="0">
              <a:solidFill>
                <a:srgbClr val="FFFF00"/>
              </a:solidFill>
              <a:effectLst>
                <a:outerShdw blurRad="38100" dist="38100" dir="2700000" algn="tl">
                  <a:srgbClr val="000000">
                    <a:alpha val="43137"/>
                  </a:srgbClr>
                </a:outerShdw>
              </a:effectLst>
            </a:rPr>
            <a:t> Objectives and Learning Outcomes.</a:t>
          </a:r>
          <a:endParaRPr lang="en-US" dirty="0">
            <a:solidFill>
              <a:srgbClr val="FFFF00"/>
            </a:solidFill>
            <a:effectLst>
              <a:outerShdw blurRad="38100" dist="38100" dir="2700000" algn="tl">
                <a:srgbClr val="000000">
                  <a:alpha val="43137"/>
                </a:srgbClr>
              </a:outerShdw>
            </a:effectLst>
          </a:endParaRPr>
        </a:p>
      </dgm:t>
    </dgm:pt>
    <dgm:pt modelId="{20BB496F-72A3-4090-8A5A-D15728294CDC}" type="parTrans" cxnId="{00D3BB90-6D6C-4709-88CA-57DBB246FCC9}">
      <dgm:prSet/>
      <dgm:spPr/>
      <dgm:t>
        <a:bodyPr/>
        <a:lstStyle/>
        <a:p>
          <a:endParaRPr lang="en-US"/>
        </a:p>
      </dgm:t>
    </dgm:pt>
    <dgm:pt modelId="{96EE99E4-0F8B-4CC0-9244-0BC8C0CFADE4}" type="sibTrans" cxnId="{00D3BB90-6D6C-4709-88CA-57DBB246FCC9}">
      <dgm:prSet/>
      <dgm:spPr/>
      <dgm:t>
        <a:bodyPr/>
        <a:lstStyle/>
        <a:p>
          <a:endParaRPr lang="en-US"/>
        </a:p>
      </dgm:t>
    </dgm:pt>
    <dgm:pt modelId="{9B8E9191-6C89-4778-AEA8-EFA2A64C4076}">
      <dgm:prSet/>
      <dgm:spPr/>
      <dgm:t>
        <a:bodyPr/>
        <a:lstStyle/>
        <a:p>
          <a:pPr rtl="0"/>
          <a:r>
            <a:rPr lang="en-US" b="1" dirty="0" smtClean="0">
              <a:solidFill>
                <a:srgbClr val="FFFF00"/>
              </a:solidFill>
              <a:effectLst>
                <a:outerShdw blurRad="38100" dist="38100" dir="2700000" algn="tl">
                  <a:srgbClr val="000000">
                    <a:alpha val="43137"/>
                  </a:srgbClr>
                </a:outerShdw>
              </a:effectLst>
            </a:rPr>
            <a:t>Stakeholders Involvement: the technological institutions shall provide </a:t>
          </a:r>
          <a:r>
            <a:rPr lang="en-US" b="1" i="1" dirty="0" smtClean="0">
              <a:solidFill>
                <a:srgbClr val="FFFF00"/>
              </a:solidFill>
              <a:effectLst>
                <a:outerShdw blurRad="38100" dist="38100" dir="2700000" algn="tl">
                  <a:srgbClr val="000000">
                    <a:alpha val="43137"/>
                  </a:srgbClr>
                </a:outerShdw>
              </a:effectLst>
            </a:rPr>
            <a:t>evidence of stakeholder involvement.</a:t>
          </a:r>
          <a:endParaRPr lang="en-US" b="1" i="1" dirty="0">
            <a:solidFill>
              <a:srgbClr val="FFFF00"/>
            </a:solidFill>
            <a:effectLst>
              <a:outerShdw blurRad="38100" dist="38100" dir="2700000" algn="tl">
                <a:srgbClr val="000000">
                  <a:alpha val="43137"/>
                </a:srgbClr>
              </a:outerShdw>
            </a:effectLst>
          </a:endParaRPr>
        </a:p>
      </dgm:t>
    </dgm:pt>
    <dgm:pt modelId="{5B7BBDCF-4DA0-4B68-A9DE-0ABF1A8E090E}" type="parTrans" cxnId="{D7FED0AB-251F-4CE4-8180-F1291DFB3E17}">
      <dgm:prSet/>
      <dgm:spPr/>
      <dgm:t>
        <a:bodyPr/>
        <a:lstStyle/>
        <a:p>
          <a:endParaRPr lang="en-US"/>
        </a:p>
      </dgm:t>
    </dgm:pt>
    <dgm:pt modelId="{02C5FFD9-2A16-4E64-ADDF-DCC6D5581DE2}" type="sibTrans" cxnId="{D7FED0AB-251F-4CE4-8180-F1291DFB3E17}">
      <dgm:prSet/>
      <dgm:spPr/>
      <dgm:t>
        <a:bodyPr/>
        <a:lstStyle/>
        <a:p>
          <a:endParaRPr lang="en-US"/>
        </a:p>
      </dgm:t>
    </dgm:pt>
    <dgm:pt modelId="{0D2F7C25-689F-4864-8B3C-80CCD86FC9E0}" type="pres">
      <dgm:prSet presAssocID="{53192586-0D95-4ECD-B991-C1054B23D9AF}" presName="linear" presStyleCnt="0">
        <dgm:presLayoutVars>
          <dgm:animLvl val="lvl"/>
          <dgm:resizeHandles val="exact"/>
        </dgm:presLayoutVars>
      </dgm:prSet>
      <dgm:spPr/>
      <dgm:t>
        <a:bodyPr/>
        <a:lstStyle/>
        <a:p>
          <a:endParaRPr lang="en-US"/>
        </a:p>
      </dgm:t>
    </dgm:pt>
    <dgm:pt modelId="{131EC53B-8D02-4BBD-B4E3-073603C7BCFF}" type="pres">
      <dgm:prSet presAssocID="{17E9CCE2-72C2-4A10-921F-11C6EAD28695}" presName="parentText" presStyleLbl="node1" presStyleIdx="0" presStyleCnt="3">
        <dgm:presLayoutVars>
          <dgm:chMax val="0"/>
          <dgm:bulletEnabled val="1"/>
        </dgm:presLayoutVars>
      </dgm:prSet>
      <dgm:spPr/>
      <dgm:t>
        <a:bodyPr/>
        <a:lstStyle/>
        <a:p>
          <a:endParaRPr lang="en-US"/>
        </a:p>
      </dgm:t>
    </dgm:pt>
    <dgm:pt modelId="{5FA25DCD-CBA5-4635-82B6-CF437E5D0689}" type="pres">
      <dgm:prSet presAssocID="{49E1BC46-B88A-4C3D-9CA2-357D4E3E006E}" presName="spacer" presStyleCnt="0"/>
      <dgm:spPr/>
    </dgm:pt>
    <dgm:pt modelId="{D945A7F5-3503-46C6-B433-AD25464EC7AD}" type="pres">
      <dgm:prSet presAssocID="{86D0DF58-22A9-4B0E-810F-9DF671CB3418}" presName="parentText" presStyleLbl="node1" presStyleIdx="1" presStyleCnt="3">
        <dgm:presLayoutVars>
          <dgm:chMax val="0"/>
          <dgm:bulletEnabled val="1"/>
        </dgm:presLayoutVars>
      </dgm:prSet>
      <dgm:spPr/>
      <dgm:t>
        <a:bodyPr/>
        <a:lstStyle/>
        <a:p>
          <a:endParaRPr lang="en-US"/>
        </a:p>
      </dgm:t>
    </dgm:pt>
    <dgm:pt modelId="{DACB0750-20A1-4623-9A2F-B4442A13FFB7}" type="pres">
      <dgm:prSet presAssocID="{96EE99E4-0F8B-4CC0-9244-0BC8C0CFADE4}" presName="spacer" presStyleCnt="0"/>
      <dgm:spPr/>
    </dgm:pt>
    <dgm:pt modelId="{68B85A89-F8CE-446C-BE46-36DDC9D498D3}" type="pres">
      <dgm:prSet presAssocID="{9B8E9191-6C89-4778-AEA8-EFA2A64C4076}" presName="parentText" presStyleLbl="node1" presStyleIdx="2" presStyleCnt="3">
        <dgm:presLayoutVars>
          <dgm:chMax val="0"/>
          <dgm:bulletEnabled val="1"/>
        </dgm:presLayoutVars>
      </dgm:prSet>
      <dgm:spPr/>
      <dgm:t>
        <a:bodyPr/>
        <a:lstStyle/>
        <a:p>
          <a:endParaRPr lang="en-US"/>
        </a:p>
      </dgm:t>
    </dgm:pt>
  </dgm:ptLst>
  <dgm:cxnLst>
    <dgm:cxn modelId="{26B76695-ED05-4D43-B7A5-4E871BAA5B33}" srcId="{53192586-0D95-4ECD-B991-C1054B23D9AF}" destId="{17E9CCE2-72C2-4A10-921F-11C6EAD28695}" srcOrd="0" destOrd="0" parTransId="{143BDE04-0D00-406B-8450-183F5B463CD8}" sibTransId="{49E1BC46-B88A-4C3D-9CA2-357D4E3E006E}"/>
    <dgm:cxn modelId="{CA9C0437-DB24-449F-9A4E-9EC66900A627}" type="presOf" srcId="{17E9CCE2-72C2-4A10-921F-11C6EAD28695}" destId="{131EC53B-8D02-4BBD-B4E3-073603C7BCFF}" srcOrd="0" destOrd="0" presId="urn:microsoft.com/office/officeart/2005/8/layout/vList2"/>
    <dgm:cxn modelId="{00D3BB90-6D6C-4709-88CA-57DBB246FCC9}" srcId="{53192586-0D95-4ECD-B991-C1054B23D9AF}" destId="{86D0DF58-22A9-4B0E-810F-9DF671CB3418}" srcOrd="1" destOrd="0" parTransId="{20BB496F-72A3-4090-8A5A-D15728294CDC}" sibTransId="{96EE99E4-0F8B-4CC0-9244-0BC8C0CFADE4}"/>
    <dgm:cxn modelId="{B9478DCE-EC50-42A7-916A-288AD633B5D1}" type="presOf" srcId="{9B8E9191-6C89-4778-AEA8-EFA2A64C4076}" destId="{68B85A89-F8CE-446C-BE46-36DDC9D498D3}" srcOrd="0" destOrd="0" presId="urn:microsoft.com/office/officeart/2005/8/layout/vList2"/>
    <dgm:cxn modelId="{D7FED0AB-251F-4CE4-8180-F1291DFB3E17}" srcId="{53192586-0D95-4ECD-B991-C1054B23D9AF}" destId="{9B8E9191-6C89-4778-AEA8-EFA2A64C4076}" srcOrd="2" destOrd="0" parTransId="{5B7BBDCF-4DA0-4B68-A9DE-0ABF1A8E090E}" sibTransId="{02C5FFD9-2A16-4E64-ADDF-DCC6D5581DE2}"/>
    <dgm:cxn modelId="{EA0A6487-4CE9-4CED-956C-67673BE92170}" type="presOf" srcId="{53192586-0D95-4ECD-B991-C1054B23D9AF}" destId="{0D2F7C25-689F-4864-8B3C-80CCD86FC9E0}" srcOrd="0" destOrd="0" presId="urn:microsoft.com/office/officeart/2005/8/layout/vList2"/>
    <dgm:cxn modelId="{D91C4222-63C5-47CA-9EB5-8EBE670D8DDF}" type="presOf" srcId="{86D0DF58-22A9-4B0E-810F-9DF671CB3418}" destId="{D945A7F5-3503-46C6-B433-AD25464EC7AD}" srcOrd="0" destOrd="0" presId="urn:microsoft.com/office/officeart/2005/8/layout/vList2"/>
    <dgm:cxn modelId="{5C02472D-7C1C-4F39-BADB-F79087C8DB16}" type="presParOf" srcId="{0D2F7C25-689F-4864-8B3C-80CCD86FC9E0}" destId="{131EC53B-8D02-4BBD-B4E3-073603C7BCFF}" srcOrd="0" destOrd="0" presId="urn:microsoft.com/office/officeart/2005/8/layout/vList2"/>
    <dgm:cxn modelId="{2EAA645A-FB47-4810-9767-E6B016A85309}" type="presParOf" srcId="{0D2F7C25-689F-4864-8B3C-80CCD86FC9E0}" destId="{5FA25DCD-CBA5-4635-82B6-CF437E5D0689}" srcOrd="1" destOrd="0" presId="urn:microsoft.com/office/officeart/2005/8/layout/vList2"/>
    <dgm:cxn modelId="{68505962-CB2C-4707-91CF-E25545C14B40}" type="presParOf" srcId="{0D2F7C25-689F-4864-8B3C-80CCD86FC9E0}" destId="{D945A7F5-3503-46C6-B433-AD25464EC7AD}" srcOrd="2" destOrd="0" presId="urn:microsoft.com/office/officeart/2005/8/layout/vList2"/>
    <dgm:cxn modelId="{F5556A54-B06C-4BE4-A56C-AC38DF30F5F1}" type="presParOf" srcId="{0D2F7C25-689F-4864-8B3C-80CCD86FC9E0}" destId="{DACB0750-20A1-4623-9A2F-B4442A13FFB7}" srcOrd="3" destOrd="0" presId="urn:microsoft.com/office/officeart/2005/8/layout/vList2"/>
    <dgm:cxn modelId="{180F78DD-AB4E-45CF-A10B-3C6F46F4CE51}" type="presParOf" srcId="{0D2F7C25-689F-4864-8B3C-80CCD86FC9E0}" destId="{68B85A89-F8CE-446C-BE46-36DDC9D498D3}" srcOrd="4"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A005A1F8-855F-4C34-9EC7-89D63081027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DAB20E9-3F11-4EDB-BD1E-DC8A49A1ADE4}">
      <dgm:prSet/>
      <dgm:spPr/>
      <dgm:t>
        <a:bodyPr/>
        <a:lstStyle/>
        <a:p>
          <a:pPr rtl="0"/>
          <a:r>
            <a:rPr lang="en-US" b="1" dirty="0" smtClean="0"/>
            <a:t>6.0 </a:t>
          </a:r>
          <a:r>
            <a:rPr lang="en-US" b="1" smtClean="0"/>
            <a:t>Accreditation PolicyAccreditation will be considered upon a </a:t>
          </a:r>
          <a:r>
            <a:rPr lang="en-US" b="1" i="1" smtClean="0"/>
            <a:t>written request from an Technology Institution   </a:t>
          </a:r>
          <a:endParaRPr lang="en-US" dirty="0"/>
        </a:p>
      </dgm:t>
    </dgm:pt>
    <dgm:pt modelId="{20B15796-9F9B-4B69-B038-A3EF63B5A35A}" type="parTrans" cxnId="{68F84D9D-4BBC-4639-87EB-4C737E3AE822}">
      <dgm:prSet/>
      <dgm:spPr/>
      <dgm:t>
        <a:bodyPr/>
        <a:lstStyle/>
        <a:p>
          <a:endParaRPr lang="en-US"/>
        </a:p>
      </dgm:t>
    </dgm:pt>
    <dgm:pt modelId="{C5912239-E8FA-486C-83DA-00984A5A1522}" type="sibTrans" cxnId="{68F84D9D-4BBC-4639-87EB-4C737E3AE822}">
      <dgm:prSet/>
      <dgm:spPr/>
      <dgm:t>
        <a:bodyPr/>
        <a:lstStyle/>
        <a:p>
          <a:endParaRPr lang="en-US"/>
        </a:p>
      </dgm:t>
    </dgm:pt>
    <dgm:pt modelId="{F6B0578F-56E6-401C-B7FC-6CEDD69DA796}">
      <dgm:prSet/>
      <dgm:spPr/>
      <dgm:t>
        <a:bodyPr/>
        <a:lstStyle/>
        <a:p>
          <a:pPr rtl="0"/>
          <a:r>
            <a:rPr lang="en-US" b="1" i="1" dirty="0" smtClean="0"/>
            <a:t>6.1 </a:t>
          </a:r>
          <a:r>
            <a:rPr lang="en-US" b="1" smtClean="0"/>
            <a:t>Accreditation ProcessThe EAC’s accreditation process will focus on outcomes and </a:t>
          </a:r>
          <a:r>
            <a:rPr lang="en-US" b="1" i="1" smtClean="0"/>
            <a:t>the internal systems </a:t>
          </a:r>
          <a:r>
            <a:rPr lang="en-US" b="1" smtClean="0"/>
            <a:t>to ensure that the graduates are adequately prepared for engineering professional.</a:t>
          </a:r>
          <a:endParaRPr lang="en-US" dirty="0"/>
        </a:p>
      </dgm:t>
    </dgm:pt>
    <dgm:pt modelId="{CFD7B393-78CC-4F2F-82F4-B1FB7F1A0F6E}" type="parTrans" cxnId="{BA580DE0-1E5E-405C-89EA-3534189ED2B2}">
      <dgm:prSet/>
      <dgm:spPr/>
      <dgm:t>
        <a:bodyPr/>
        <a:lstStyle/>
        <a:p>
          <a:endParaRPr lang="en-US"/>
        </a:p>
      </dgm:t>
    </dgm:pt>
    <dgm:pt modelId="{4E0B2759-BB13-4245-BB44-5912CCED0CD0}" type="sibTrans" cxnId="{BA580DE0-1E5E-405C-89EA-3534189ED2B2}">
      <dgm:prSet/>
      <dgm:spPr/>
      <dgm:t>
        <a:bodyPr/>
        <a:lstStyle/>
        <a:p>
          <a:endParaRPr lang="en-US"/>
        </a:p>
      </dgm:t>
    </dgm:pt>
    <dgm:pt modelId="{426B96DC-F659-4E53-BC74-63CB09C05726}">
      <dgm:prSet/>
      <dgm:spPr/>
      <dgm:t>
        <a:bodyPr/>
        <a:lstStyle/>
        <a:p>
          <a:pPr rtl="0"/>
          <a:r>
            <a:rPr lang="en-US" b="1" i="1" dirty="0" smtClean="0"/>
            <a:t>6.2 </a:t>
          </a:r>
          <a:r>
            <a:rPr lang="en-US" b="1" dirty="0" smtClean="0"/>
            <a:t>The </a:t>
          </a:r>
          <a:r>
            <a:rPr lang="en-US" b="1" smtClean="0"/>
            <a:t>Accreditation CycleAccreditation is accorded to a programme for a maximum period of </a:t>
          </a:r>
          <a:r>
            <a:rPr lang="en-US" b="1" i="1" smtClean="0"/>
            <a:t>five years</a:t>
          </a:r>
          <a:r>
            <a:rPr lang="en-US" b="1" smtClean="0"/>
            <a:t>. Technological Institutions shall apply for re-accreditation not less than </a:t>
          </a:r>
          <a:r>
            <a:rPr lang="en-US" b="1" i="1" smtClean="0"/>
            <a:t>six months</a:t>
          </a:r>
          <a:r>
            <a:rPr lang="en-US" b="1" smtClean="0"/>
            <a:t> before the expiry of the accreditation period.</a:t>
          </a:r>
          <a:endParaRPr lang="en-US" dirty="0"/>
        </a:p>
      </dgm:t>
    </dgm:pt>
    <dgm:pt modelId="{FB663E22-3693-49A2-BEAE-9C3D923A4060}" type="parTrans" cxnId="{77287BA9-921B-4578-A6EF-E46556217D5C}">
      <dgm:prSet/>
      <dgm:spPr/>
      <dgm:t>
        <a:bodyPr/>
        <a:lstStyle/>
        <a:p>
          <a:endParaRPr lang="en-US"/>
        </a:p>
      </dgm:t>
    </dgm:pt>
    <dgm:pt modelId="{E0367288-E897-401B-A72C-F7890C0943F4}" type="sibTrans" cxnId="{77287BA9-921B-4578-A6EF-E46556217D5C}">
      <dgm:prSet/>
      <dgm:spPr/>
      <dgm:t>
        <a:bodyPr/>
        <a:lstStyle/>
        <a:p>
          <a:endParaRPr lang="en-US"/>
        </a:p>
      </dgm:t>
    </dgm:pt>
    <dgm:pt modelId="{35D38B84-5DBE-4783-AEB0-A6E07912323B}" type="pres">
      <dgm:prSet presAssocID="{A005A1F8-855F-4C34-9EC7-89D630810274}" presName="linear" presStyleCnt="0">
        <dgm:presLayoutVars>
          <dgm:animLvl val="lvl"/>
          <dgm:resizeHandles val="exact"/>
        </dgm:presLayoutVars>
      </dgm:prSet>
      <dgm:spPr/>
    </dgm:pt>
    <dgm:pt modelId="{D94A83F9-5013-42AF-A84D-A441881B3AD2}" type="pres">
      <dgm:prSet presAssocID="{6DAB20E9-3F11-4EDB-BD1E-DC8A49A1ADE4}" presName="parentText" presStyleLbl="node1" presStyleIdx="0" presStyleCnt="3">
        <dgm:presLayoutVars>
          <dgm:chMax val="0"/>
          <dgm:bulletEnabled val="1"/>
        </dgm:presLayoutVars>
      </dgm:prSet>
      <dgm:spPr/>
    </dgm:pt>
    <dgm:pt modelId="{F224FA4C-D663-4410-A1A0-9E60BF59675C}" type="pres">
      <dgm:prSet presAssocID="{C5912239-E8FA-486C-83DA-00984A5A1522}" presName="spacer" presStyleCnt="0"/>
      <dgm:spPr/>
    </dgm:pt>
    <dgm:pt modelId="{43767290-9ADD-46C1-ABCF-644F2F69D677}" type="pres">
      <dgm:prSet presAssocID="{F6B0578F-56E6-401C-B7FC-6CEDD69DA796}" presName="parentText" presStyleLbl="node1" presStyleIdx="1" presStyleCnt="3">
        <dgm:presLayoutVars>
          <dgm:chMax val="0"/>
          <dgm:bulletEnabled val="1"/>
        </dgm:presLayoutVars>
      </dgm:prSet>
      <dgm:spPr/>
    </dgm:pt>
    <dgm:pt modelId="{A9627825-5E25-4B53-941D-523D9C49AAD5}" type="pres">
      <dgm:prSet presAssocID="{4E0B2759-BB13-4245-BB44-5912CCED0CD0}" presName="spacer" presStyleCnt="0"/>
      <dgm:spPr/>
    </dgm:pt>
    <dgm:pt modelId="{96AB7EDF-CF30-477A-86EF-04396727C91E}" type="pres">
      <dgm:prSet presAssocID="{426B96DC-F659-4E53-BC74-63CB09C05726}" presName="parentText" presStyleLbl="node1" presStyleIdx="2" presStyleCnt="3">
        <dgm:presLayoutVars>
          <dgm:chMax val="0"/>
          <dgm:bulletEnabled val="1"/>
        </dgm:presLayoutVars>
      </dgm:prSet>
      <dgm:spPr/>
    </dgm:pt>
  </dgm:ptLst>
  <dgm:cxnLst>
    <dgm:cxn modelId="{77287BA9-921B-4578-A6EF-E46556217D5C}" srcId="{A005A1F8-855F-4C34-9EC7-89D630810274}" destId="{426B96DC-F659-4E53-BC74-63CB09C05726}" srcOrd="2" destOrd="0" parTransId="{FB663E22-3693-49A2-BEAE-9C3D923A4060}" sibTransId="{E0367288-E897-401B-A72C-F7890C0943F4}"/>
    <dgm:cxn modelId="{5BE41399-AB5C-43B5-9E27-79355E400691}" type="presOf" srcId="{F6B0578F-56E6-401C-B7FC-6CEDD69DA796}" destId="{43767290-9ADD-46C1-ABCF-644F2F69D677}" srcOrd="0" destOrd="0" presId="urn:microsoft.com/office/officeart/2005/8/layout/vList2"/>
    <dgm:cxn modelId="{0D82B5FA-9FDD-441A-9AFC-19EA8D4DDC3D}" type="presOf" srcId="{6DAB20E9-3F11-4EDB-BD1E-DC8A49A1ADE4}" destId="{D94A83F9-5013-42AF-A84D-A441881B3AD2}" srcOrd="0" destOrd="0" presId="urn:microsoft.com/office/officeart/2005/8/layout/vList2"/>
    <dgm:cxn modelId="{BA580DE0-1E5E-405C-89EA-3534189ED2B2}" srcId="{A005A1F8-855F-4C34-9EC7-89D630810274}" destId="{F6B0578F-56E6-401C-B7FC-6CEDD69DA796}" srcOrd="1" destOrd="0" parTransId="{CFD7B393-78CC-4F2F-82F4-B1FB7F1A0F6E}" sibTransId="{4E0B2759-BB13-4245-BB44-5912CCED0CD0}"/>
    <dgm:cxn modelId="{68F84D9D-4BBC-4639-87EB-4C737E3AE822}" srcId="{A005A1F8-855F-4C34-9EC7-89D630810274}" destId="{6DAB20E9-3F11-4EDB-BD1E-DC8A49A1ADE4}" srcOrd="0" destOrd="0" parTransId="{20B15796-9F9B-4B69-B038-A3EF63B5A35A}" sibTransId="{C5912239-E8FA-486C-83DA-00984A5A1522}"/>
    <dgm:cxn modelId="{98855261-DE50-4512-AFC1-C89FDF5BA00C}" type="presOf" srcId="{A005A1F8-855F-4C34-9EC7-89D630810274}" destId="{35D38B84-5DBE-4783-AEB0-A6E07912323B}" srcOrd="0" destOrd="0" presId="urn:microsoft.com/office/officeart/2005/8/layout/vList2"/>
    <dgm:cxn modelId="{112F4717-7D16-4A46-8BD5-9A75E3985FE7}" type="presOf" srcId="{426B96DC-F659-4E53-BC74-63CB09C05726}" destId="{96AB7EDF-CF30-477A-86EF-04396727C91E}" srcOrd="0" destOrd="0" presId="urn:microsoft.com/office/officeart/2005/8/layout/vList2"/>
    <dgm:cxn modelId="{DD984C39-D5F0-4459-B8BE-8A4723C1F5CD}" type="presParOf" srcId="{35D38B84-5DBE-4783-AEB0-A6E07912323B}" destId="{D94A83F9-5013-42AF-A84D-A441881B3AD2}" srcOrd="0" destOrd="0" presId="urn:microsoft.com/office/officeart/2005/8/layout/vList2"/>
    <dgm:cxn modelId="{C10FBB8E-36D6-4C8B-930F-1DC06C8346D6}" type="presParOf" srcId="{35D38B84-5DBE-4783-AEB0-A6E07912323B}" destId="{F224FA4C-D663-4410-A1A0-9E60BF59675C}" srcOrd="1" destOrd="0" presId="urn:microsoft.com/office/officeart/2005/8/layout/vList2"/>
    <dgm:cxn modelId="{126D42BB-2456-4B59-9957-D0FD952D6108}" type="presParOf" srcId="{35D38B84-5DBE-4783-AEB0-A6E07912323B}" destId="{43767290-9ADD-46C1-ABCF-644F2F69D677}" srcOrd="2" destOrd="0" presId="urn:microsoft.com/office/officeart/2005/8/layout/vList2"/>
    <dgm:cxn modelId="{F6B4EE1E-D7D9-486A-BB57-B9CB46F5A5DE}" type="presParOf" srcId="{35D38B84-5DBE-4783-AEB0-A6E07912323B}" destId="{A9627825-5E25-4B53-941D-523D9C49AAD5}" srcOrd="3" destOrd="0" presId="urn:microsoft.com/office/officeart/2005/8/layout/vList2"/>
    <dgm:cxn modelId="{252D5C66-1F1B-435B-BA49-01BB6AE46AB8}" type="presParOf" srcId="{35D38B84-5DBE-4783-AEB0-A6E07912323B}" destId="{96AB7EDF-CF30-477A-86EF-04396727C91E}" srcOrd="4"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19CD8531-CD92-48F7-AB24-3E1A2DEC72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759871-B0A7-4E05-BD8A-56CDA34B59DB}">
      <dgm:prSet/>
      <dgm:spPr/>
      <dgm:t>
        <a:bodyPr/>
        <a:lstStyle/>
        <a:p>
          <a:pPr rtl="0"/>
          <a:r>
            <a:rPr lang="en-US" b="1" i="1" dirty="0" smtClean="0"/>
            <a:t>6.3 </a:t>
          </a:r>
          <a:r>
            <a:rPr lang="en-US" b="1" dirty="0" err="1" smtClean="0"/>
            <a:t>Programmes</a:t>
          </a:r>
          <a:r>
            <a:rPr lang="en-US" dirty="0" err="1" smtClean="0"/>
            <a:t>Full</a:t>
          </a:r>
          <a:r>
            <a:rPr lang="en-US" dirty="0" smtClean="0"/>
            <a:t>-time, part-time, distance learning, joint degree, multi campus etc. For each of the </a:t>
          </a:r>
          <a:r>
            <a:rPr lang="en-US" dirty="0" err="1" smtClean="0"/>
            <a:t>programmes</a:t>
          </a:r>
          <a:r>
            <a:rPr lang="en-US" dirty="0" smtClean="0"/>
            <a:t>, the Technological Universities/Institutions shall apply for accreditation separately.</a:t>
          </a:r>
          <a:r>
            <a:rPr lang="en-US" b="1" i="1" dirty="0" smtClean="0"/>
            <a:t> </a:t>
          </a:r>
          <a:endParaRPr lang="en-US" b="1" dirty="0"/>
        </a:p>
      </dgm:t>
    </dgm:pt>
    <dgm:pt modelId="{325AD2EB-AE4C-4E62-A916-DC9D4E33DCAD}" type="parTrans" cxnId="{E32A43E9-BB47-4E03-B451-4C74F051D654}">
      <dgm:prSet/>
      <dgm:spPr/>
      <dgm:t>
        <a:bodyPr/>
        <a:lstStyle/>
        <a:p>
          <a:endParaRPr lang="en-US"/>
        </a:p>
      </dgm:t>
    </dgm:pt>
    <dgm:pt modelId="{FA9A7D14-788F-4049-A75F-05FD3DFD50DD}" type="sibTrans" cxnId="{E32A43E9-BB47-4E03-B451-4C74F051D654}">
      <dgm:prSet/>
      <dgm:spPr/>
      <dgm:t>
        <a:bodyPr/>
        <a:lstStyle/>
        <a:p>
          <a:endParaRPr lang="en-US"/>
        </a:p>
      </dgm:t>
    </dgm:pt>
    <dgm:pt modelId="{7E73D219-5594-440B-98EC-DCB100A71B20}">
      <dgm:prSet/>
      <dgm:spPr/>
      <dgm:t>
        <a:bodyPr/>
        <a:lstStyle/>
        <a:p>
          <a:pPr rtl="0"/>
          <a:r>
            <a:rPr lang="en-US" b="1" i="1" dirty="0" smtClean="0"/>
            <a:t>6.4 </a:t>
          </a:r>
          <a:r>
            <a:rPr lang="en-US" b="1" dirty="0" smtClean="0"/>
            <a:t>Application and Preparation for </a:t>
          </a:r>
          <a:r>
            <a:rPr lang="en-US" b="1" smtClean="0"/>
            <a:t>Accreditation Visit</a:t>
          </a:r>
          <a:r>
            <a:rPr lang="en-US" smtClean="0"/>
            <a:t>Application should be made for programme accreditation as per requirements. Further information shall be required to provide if the submitted documents are found to be inadequate.</a:t>
          </a:r>
          <a:endParaRPr lang="en-US" dirty="0"/>
        </a:p>
      </dgm:t>
    </dgm:pt>
    <dgm:pt modelId="{ACAF70A2-1D93-4272-AE2E-6064C8C81484}" type="parTrans" cxnId="{ECECC443-9D48-4575-8292-F89F2FFB969D}">
      <dgm:prSet/>
      <dgm:spPr/>
      <dgm:t>
        <a:bodyPr/>
        <a:lstStyle/>
        <a:p>
          <a:endParaRPr lang="en-US"/>
        </a:p>
      </dgm:t>
    </dgm:pt>
    <dgm:pt modelId="{8E501287-A258-41B6-96DA-2B270DFD1037}" type="sibTrans" cxnId="{ECECC443-9D48-4575-8292-F89F2FFB969D}">
      <dgm:prSet/>
      <dgm:spPr/>
      <dgm:t>
        <a:bodyPr/>
        <a:lstStyle/>
        <a:p>
          <a:endParaRPr lang="en-US"/>
        </a:p>
      </dgm:t>
    </dgm:pt>
    <dgm:pt modelId="{A6F64A1B-ACD4-49BC-9EAF-A88533E9DE15}">
      <dgm:prSet/>
      <dgm:spPr/>
      <dgm:t>
        <a:bodyPr/>
        <a:lstStyle/>
        <a:p>
          <a:pPr rtl="0"/>
          <a:r>
            <a:rPr lang="en-US" b="1" i="1" dirty="0" smtClean="0"/>
            <a:t>6.5 </a:t>
          </a:r>
          <a:r>
            <a:rPr lang="en-US" b="1" smtClean="0"/>
            <a:t>Accreditation Evaluation</a:t>
          </a:r>
          <a:r>
            <a:rPr lang="en-US" smtClean="0"/>
            <a:t>Is conducted to verify that the programme under 	evaluation     is in compliance with the appropriate 	accreditation criteria.   Done by  an  </a:t>
          </a:r>
          <a:r>
            <a:rPr lang="en-US" i="1" smtClean="0"/>
            <a:t>Evaluation Panel </a:t>
          </a:r>
          <a:r>
            <a:rPr lang="en-US" smtClean="0"/>
            <a:t>appointed by EAC.</a:t>
          </a:r>
          <a:endParaRPr lang="en-US" dirty="0"/>
        </a:p>
      </dgm:t>
    </dgm:pt>
    <dgm:pt modelId="{5C82BD53-97F4-48AF-B668-9745018705CF}" type="parTrans" cxnId="{B7953F34-7D1E-463D-9715-F1D6D0243506}">
      <dgm:prSet/>
      <dgm:spPr/>
      <dgm:t>
        <a:bodyPr/>
        <a:lstStyle/>
        <a:p>
          <a:endParaRPr lang="en-US"/>
        </a:p>
      </dgm:t>
    </dgm:pt>
    <dgm:pt modelId="{16A910DA-FC13-47AD-99C0-BB2D3C509831}" type="sibTrans" cxnId="{B7953F34-7D1E-463D-9715-F1D6D0243506}">
      <dgm:prSet/>
      <dgm:spPr/>
      <dgm:t>
        <a:bodyPr/>
        <a:lstStyle/>
        <a:p>
          <a:endParaRPr lang="en-US"/>
        </a:p>
      </dgm:t>
    </dgm:pt>
    <dgm:pt modelId="{75F748B5-9447-4AFF-A288-4D787AA8848E}" type="pres">
      <dgm:prSet presAssocID="{19CD8531-CD92-48F7-AB24-3E1A2DEC72B3}" presName="linear" presStyleCnt="0">
        <dgm:presLayoutVars>
          <dgm:animLvl val="lvl"/>
          <dgm:resizeHandles val="exact"/>
        </dgm:presLayoutVars>
      </dgm:prSet>
      <dgm:spPr/>
    </dgm:pt>
    <dgm:pt modelId="{6B181112-CA9B-411C-8DD4-4738D7271BEB}" type="pres">
      <dgm:prSet presAssocID="{EE759871-B0A7-4E05-BD8A-56CDA34B59DB}" presName="parentText" presStyleLbl="node1" presStyleIdx="0" presStyleCnt="3">
        <dgm:presLayoutVars>
          <dgm:chMax val="0"/>
          <dgm:bulletEnabled val="1"/>
        </dgm:presLayoutVars>
      </dgm:prSet>
      <dgm:spPr/>
    </dgm:pt>
    <dgm:pt modelId="{F19F3E9A-07D2-4B4E-A64A-3B05A1241CBE}" type="pres">
      <dgm:prSet presAssocID="{FA9A7D14-788F-4049-A75F-05FD3DFD50DD}" presName="spacer" presStyleCnt="0"/>
      <dgm:spPr/>
    </dgm:pt>
    <dgm:pt modelId="{9FDC9B0C-2B4A-4F94-82FF-67916866E17B}" type="pres">
      <dgm:prSet presAssocID="{7E73D219-5594-440B-98EC-DCB100A71B20}" presName="parentText" presStyleLbl="node1" presStyleIdx="1" presStyleCnt="3">
        <dgm:presLayoutVars>
          <dgm:chMax val="0"/>
          <dgm:bulletEnabled val="1"/>
        </dgm:presLayoutVars>
      </dgm:prSet>
      <dgm:spPr/>
    </dgm:pt>
    <dgm:pt modelId="{28BA7325-2A10-4D41-8C21-632C1DD18745}" type="pres">
      <dgm:prSet presAssocID="{8E501287-A258-41B6-96DA-2B270DFD1037}" presName="spacer" presStyleCnt="0"/>
      <dgm:spPr/>
    </dgm:pt>
    <dgm:pt modelId="{10CCA780-D4B0-4F68-827D-311FF2972ACB}" type="pres">
      <dgm:prSet presAssocID="{A6F64A1B-ACD4-49BC-9EAF-A88533E9DE15}" presName="parentText" presStyleLbl="node1" presStyleIdx="2" presStyleCnt="3">
        <dgm:presLayoutVars>
          <dgm:chMax val="0"/>
          <dgm:bulletEnabled val="1"/>
        </dgm:presLayoutVars>
      </dgm:prSet>
      <dgm:spPr/>
    </dgm:pt>
  </dgm:ptLst>
  <dgm:cxnLst>
    <dgm:cxn modelId="{0A8F566B-DF5D-40AD-B113-CEFE274D0865}" type="presOf" srcId="{A6F64A1B-ACD4-49BC-9EAF-A88533E9DE15}" destId="{10CCA780-D4B0-4F68-827D-311FF2972ACB}" srcOrd="0" destOrd="0" presId="urn:microsoft.com/office/officeart/2005/8/layout/vList2"/>
    <dgm:cxn modelId="{E32A43E9-BB47-4E03-B451-4C74F051D654}" srcId="{19CD8531-CD92-48F7-AB24-3E1A2DEC72B3}" destId="{EE759871-B0A7-4E05-BD8A-56CDA34B59DB}" srcOrd="0" destOrd="0" parTransId="{325AD2EB-AE4C-4E62-A916-DC9D4E33DCAD}" sibTransId="{FA9A7D14-788F-4049-A75F-05FD3DFD50DD}"/>
    <dgm:cxn modelId="{5ED84169-B1CB-4533-97EB-A4697586EA26}" type="presOf" srcId="{19CD8531-CD92-48F7-AB24-3E1A2DEC72B3}" destId="{75F748B5-9447-4AFF-A288-4D787AA8848E}" srcOrd="0" destOrd="0" presId="urn:microsoft.com/office/officeart/2005/8/layout/vList2"/>
    <dgm:cxn modelId="{B7953F34-7D1E-463D-9715-F1D6D0243506}" srcId="{19CD8531-CD92-48F7-AB24-3E1A2DEC72B3}" destId="{A6F64A1B-ACD4-49BC-9EAF-A88533E9DE15}" srcOrd="2" destOrd="0" parTransId="{5C82BD53-97F4-48AF-B668-9745018705CF}" sibTransId="{16A910DA-FC13-47AD-99C0-BB2D3C509831}"/>
    <dgm:cxn modelId="{5CF1A58D-F1DE-4A27-B9F5-FA2A52A410E8}" type="presOf" srcId="{EE759871-B0A7-4E05-BD8A-56CDA34B59DB}" destId="{6B181112-CA9B-411C-8DD4-4738D7271BEB}" srcOrd="0" destOrd="0" presId="urn:microsoft.com/office/officeart/2005/8/layout/vList2"/>
    <dgm:cxn modelId="{ECECC443-9D48-4575-8292-F89F2FFB969D}" srcId="{19CD8531-CD92-48F7-AB24-3E1A2DEC72B3}" destId="{7E73D219-5594-440B-98EC-DCB100A71B20}" srcOrd="1" destOrd="0" parTransId="{ACAF70A2-1D93-4272-AE2E-6064C8C81484}" sibTransId="{8E501287-A258-41B6-96DA-2B270DFD1037}"/>
    <dgm:cxn modelId="{A84AA5C0-BC5C-49B8-85C5-C96E3F76C1D9}" type="presOf" srcId="{7E73D219-5594-440B-98EC-DCB100A71B20}" destId="{9FDC9B0C-2B4A-4F94-82FF-67916866E17B}" srcOrd="0" destOrd="0" presId="urn:microsoft.com/office/officeart/2005/8/layout/vList2"/>
    <dgm:cxn modelId="{B6CFDAD7-6370-489E-9376-D45FB4D797D5}" type="presParOf" srcId="{75F748B5-9447-4AFF-A288-4D787AA8848E}" destId="{6B181112-CA9B-411C-8DD4-4738D7271BEB}" srcOrd="0" destOrd="0" presId="urn:microsoft.com/office/officeart/2005/8/layout/vList2"/>
    <dgm:cxn modelId="{F09E984F-6C84-4CAB-BCB2-5C5B667473A6}" type="presParOf" srcId="{75F748B5-9447-4AFF-A288-4D787AA8848E}" destId="{F19F3E9A-07D2-4B4E-A64A-3B05A1241CBE}" srcOrd="1" destOrd="0" presId="urn:microsoft.com/office/officeart/2005/8/layout/vList2"/>
    <dgm:cxn modelId="{D624526D-746E-46D1-967C-263F1CA401AC}" type="presParOf" srcId="{75F748B5-9447-4AFF-A288-4D787AA8848E}" destId="{9FDC9B0C-2B4A-4F94-82FF-67916866E17B}" srcOrd="2" destOrd="0" presId="urn:microsoft.com/office/officeart/2005/8/layout/vList2"/>
    <dgm:cxn modelId="{5BF28CCD-D898-4F9D-8B51-67530E934DBD}" type="presParOf" srcId="{75F748B5-9447-4AFF-A288-4D787AA8848E}" destId="{28BA7325-2A10-4D41-8C21-632C1DD18745}" srcOrd="3" destOrd="0" presId="urn:microsoft.com/office/officeart/2005/8/layout/vList2"/>
    <dgm:cxn modelId="{465665FF-9965-49E9-AD2A-1D85C1627BF1}" type="presParOf" srcId="{75F748B5-9447-4AFF-A288-4D787AA8848E}" destId="{10CCA780-D4B0-4F68-827D-311FF2972ACB}" srcOrd="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D01109A8-6B19-4C34-B9C0-39C40DD27ABA}" type="doc">
      <dgm:prSet loTypeId="urn:microsoft.com/office/officeart/2005/8/layout/vList2" loCatId="list" qsTypeId="urn:microsoft.com/office/officeart/2005/8/quickstyle/3d2" qsCatId="3D" csTypeId="urn:microsoft.com/office/officeart/2005/8/colors/accent5_4" csCatId="accent5"/>
      <dgm:spPr/>
      <dgm:t>
        <a:bodyPr/>
        <a:lstStyle/>
        <a:p>
          <a:endParaRPr lang="en-US"/>
        </a:p>
      </dgm:t>
    </dgm:pt>
    <dgm:pt modelId="{5829361C-863E-445E-919E-6B54F2BD0C24}">
      <dgm:prSet/>
      <dgm:spPr/>
      <dgm:t>
        <a:bodyPr/>
        <a:lstStyle/>
        <a:p>
          <a:pPr rtl="0"/>
          <a:r>
            <a:rPr lang="en-US" b="1" dirty="0" smtClean="0"/>
            <a:t>EE Accreditation Action Plan 2015</a:t>
          </a:r>
          <a:br>
            <a:rPr lang="en-US" b="1" dirty="0" smtClean="0"/>
          </a:br>
          <a:endParaRPr lang="en-US" b="1" dirty="0"/>
        </a:p>
      </dgm:t>
    </dgm:pt>
    <dgm:pt modelId="{37A84BF7-612B-4FC2-A341-91C204426575}" type="parTrans" cxnId="{9E259387-BD31-4A18-9DFA-6112C9433AA7}">
      <dgm:prSet/>
      <dgm:spPr/>
      <dgm:t>
        <a:bodyPr/>
        <a:lstStyle/>
        <a:p>
          <a:endParaRPr lang="en-US"/>
        </a:p>
      </dgm:t>
    </dgm:pt>
    <dgm:pt modelId="{81EFED0B-2DF0-40B0-A104-4AC72C6D97BE}" type="sibTrans" cxnId="{9E259387-BD31-4A18-9DFA-6112C9433AA7}">
      <dgm:prSet/>
      <dgm:spPr/>
      <dgm:t>
        <a:bodyPr/>
        <a:lstStyle/>
        <a:p>
          <a:endParaRPr lang="en-US"/>
        </a:p>
      </dgm:t>
    </dgm:pt>
    <dgm:pt modelId="{50AF7DD8-F7BD-4BEA-8961-D723BFCA4A83}" type="pres">
      <dgm:prSet presAssocID="{D01109A8-6B19-4C34-B9C0-39C40DD27ABA}" presName="linear" presStyleCnt="0">
        <dgm:presLayoutVars>
          <dgm:animLvl val="lvl"/>
          <dgm:resizeHandles val="exact"/>
        </dgm:presLayoutVars>
      </dgm:prSet>
      <dgm:spPr/>
      <dgm:t>
        <a:bodyPr/>
        <a:lstStyle/>
        <a:p>
          <a:endParaRPr lang="en-US"/>
        </a:p>
      </dgm:t>
    </dgm:pt>
    <dgm:pt modelId="{96D7EDB7-1E97-49EA-A1F8-2791DAA66C90}" type="pres">
      <dgm:prSet presAssocID="{5829361C-863E-445E-919E-6B54F2BD0C24}" presName="parentText" presStyleLbl="node1" presStyleIdx="0" presStyleCnt="1">
        <dgm:presLayoutVars>
          <dgm:chMax val="0"/>
          <dgm:bulletEnabled val="1"/>
        </dgm:presLayoutVars>
      </dgm:prSet>
      <dgm:spPr/>
      <dgm:t>
        <a:bodyPr/>
        <a:lstStyle/>
        <a:p>
          <a:endParaRPr lang="en-US"/>
        </a:p>
      </dgm:t>
    </dgm:pt>
  </dgm:ptLst>
  <dgm:cxnLst>
    <dgm:cxn modelId="{9E259387-BD31-4A18-9DFA-6112C9433AA7}" srcId="{D01109A8-6B19-4C34-B9C0-39C40DD27ABA}" destId="{5829361C-863E-445E-919E-6B54F2BD0C24}" srcOrd="0" destOrd="0" parTransId="{37A84BF7-612B-4FC2-A341-91C204426575}" sibTransId="{81EFED0B-2DF0-40B0-A104-4AC72C6D97BE}"/>
    <dgm:cxn modelId="{2C40B37C-B457-440E-96E3-F356F292E597}" type="presOf" srcId="{5829361C-863E-445E-919E-6B54F2BD0C24}" destId="{96D7EDB7-1E97-49EA-A1F8-2791DAA66C90}" srcOrd="0" destOrd="0" presId="urn:microsoft.com/office/officeart/2005/8/layout/vList2"/>
    <dgm:cxn modelId="{4BDB765B-473B-4E59-AA83-A971E711C8B9}" type="presOf" srcId="{D01109A8-6B19-4C34-B9C0-39C40DD27ABA}" destId="{50AF7DD8-F7BD-4BEA-8961-D723BFCA4A83}" srcOrd="0" destOrd="0" presId="urn:microsoft.com/office/officeart/2005/8/layout/vList2"/>
    <dgm:cxn modelId="{248405C8-2281-4E9A-A750-9316CFB2338D}" type="presParOf" srcId="{50AF7DD8-F7BD-4BEA-8961-D723BFCA4A83}" destId="{96D7EDB7-1E97-49EA-A1F8-2791DAA66C90}"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BD0B221B-7CE4-4BC4-A57E-99B5E8A4C2A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E211FEB4-C2DD-43E1-9A98-118BC83DD7C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b="0" dirty="0" smtClean="0">
              <a:solidFill>
                <a:schemeClr val="tx1"/>
              </a:solidFill>
              <a:effectLst>
                <a:outerShdw blurRad="38100" dist="38100" dir="2700000" algn="tl">
                  <a:srgbClr val="000000">
                    <a:alpha val="43137"/>
                  </a:srgbClr>
                </a:outerShdw>
              </a:effectLst>
            </a:rPr>
            <a:t>Engineering education is the activity of </a:t>
          </a:r>
          <a:r>
            <a:rPr lang="en-US" b="1" dirty="0" smtClean="0">
              <a:solidFill>
                <a:schemeClr val="tx1"/>
              </a:solidFill>
              <a:effectLst>
                <a:outerShdw blurRad="38100" dist="38100" dir="2700000" algn="tl">
                  <a:srgbClr val="000000">
                    <a:alpha val="43137"/>
                  </a:srgbClr>
                </a:outerShdw>
              </a:effectLst>
              <a:hlinkClick xmlns:r="http://schemas.openxmlformats.org/officeDocument/2006/relationships" r:id="rId1"/>
            </a:rPr>
            <a:t>teaching</a:t>
          </a:r>
          <a:r>
            <a:rPr lang="en-US" b="1" dirty="0" smtClean="0">
              <a:solidFill>
                <a:schemeClr val="tx1"/>
              </a:solidFill>
              <a:effectLst>
                <a:outerShdw blurRad="38100" dist="38100" dir="2700000" algn="tl">
                  <a:srgbClr val="000000">
                    <a:alpha val="43137"/>
                  </a:srgbClr>
                </a:outerShdw>
              </a:effectLst>
            </a:rPr>
            <a:t> </a:t>
          </a:r>
          <a:r>
            <a:rPr lang="en-US" b="0" dirty="0" smtClean="0">
              <a:solidFill>
                <a:schemeClr val="tx1"/>
              </a:solidFill>
              <a:effectLst>
                <a:outerShdw blurRad="38100" dist="38100" dir="2700000" algn="tl">
                  <a:srgbClr val="000000">
                    <a:alpha val="43137"/>
                  </a:srgbClr>
                </a:outerShdw>
              </a:effectLst>
            </a:rPr>
            <a:t>knowledge and principles related to the professional practice of </a:t>
          </a:r>
          <a:r>
            <a:rPr lang="en-US" b="0" dirty="0" smtClean="0">
              <a:solidFill>
                <a:schemeClr val="tx1"/>
              </a:solidFill>
              <a:effectLst>
                <a:outerShdw blurRad="38100" dist="38100" dir="2700000" algn="tl">
                  <a:srgbClr val="000000">
                    <a:alpha val="43137"/>
                  </a:srgbClr>
                </a:outerShdw>
              </a:effectLst>
              <a:hlinkClick xmlns:r="http://schemas.openxmlformats.org/officeDocument/2006/relationships" r:id="rId2"/>
            </a:rPr>
            <a:t>engineering</a:t>
          </a:r>
          <a:r>
            <a:rPr lang="en-US" b="0" dirty="0" smtClean="0">
              <a:solidFill>
                <a:schemeClr val="tx1"/>
              </a:solidFill>
              <a:effectLst>
                <a:outerShdw blurRad="38100" dist="38100" dir="2700000" algn="tl">
                  <a:srgbClr val="000000">
                    <a:alpha val="43137"/>
                  </a:srgbClr>
                </a:outerShdw>
              </a:effectLst>
            </a:rPr>
            <a:t>. It includes the initial education for becoming an </a:t>
          </a:r>
          <a:r>
            <a:rPr lang="en-US" b="1" dirty="0" smtClean="0">
              <a:solidFill>
                <a:srgbClr val="FF0000"/>
              </a:solidFill>
              <a:effectLst>
                <a:outerShdw blurRad="38100" dist="38100" dir="2700000" algn="tl">
                  <a:srgbClr val="000000">
                    <a:alpha val="43137"/>
                  </a:srgbClr>
                </a:outerShdw>
              </a:effectLst>
              <a:hlinkClick xmlns:r="http://schemas.openxmlformats.org/officeDocument/2006/relationships" r:id="rId3"/>
            </a:rPr>
            <a:t>engineer</a:t>
          </a:r>
          <a:r>
            <a:rPr lang="en-US" b="0" dirty="0" smtClean="0">
              <a:solidFill>
                <a:schemeClr val="tx1"/>
              </a:solidFill>
              <a:effectLst>
                <a:outerShdw blurRad="38100" dist="38100" dir="2700000" algn="tl">
                  <a:srgbClr val="000000">
                    <a:alpha val="43137"/>
                  </a:srgbClr>
                </a:outerShdw>
              </a:effectLst>
            </a:rPr>
            <a:t> and any advanced education and specializations that follow. </a:t>
          </a:r>
          <a:endParaRPr lang="en-US" b="0" dirty="0">
            <a:solidFill>
              <a:schemeClr val="tx1"/>
            </a:solidFill>
            <a:effectLst>
              <a:outerShdw blurRad="38100" dist="38100" dir="2700000" algn="tl">
                <a:srgbClr val="000000">
                  <a:alpha val="43137"/>
                </a:srgbClr>
              </a:outerShdw>
            </a:effectLst>
          </a:endParaRPr>
        </a:p>
      </dgm:t>
    </dgm:pt>
    <dgm:pt modelId="{D1FF34F6-485C-418C-B5AC-82148934AE87}" type="parTrans" cxnId="{05E722DF-15A7-49BD-852A-01006F5E2685}">
      <dgm:prSet/>
      <dgm:spPr/>
      <dgm:t>
        <a:bodyPr/>
        <a:lstStyle/>
        <a:p>
          <a:endParaRPr lang="en-US"/>
        </a:p>
      </dgm:t>
    </dgm:pt>
    <dgm:pt modelId="{EDB6CCF6-FAE7-465B-B67E-63DB4FC118AA}" type="sibTrans" cxnId="{05E722DF-15A7-49BD-852A-01006F5E2685}">
      <dgm:prSet/>
      <dgm:spPr/>
      <dgm:t>
        <a:bodyPr/>
        <a:lstStyle/>
        <a:p>
          <a:endParaRPr lang="en-US"/>
        </a:p>
      </dgm:t>
    </dgm:pt>
    <dgm:pt modelId="{9EAAE219-7716-4587-B45D-60AC6A063733}">
      <dgm:prSet/>
      <dgm:spPr/>
      <dgm:t>
        <a:bodyPr/>
        <a:lstStyle/>
        <a:p>
          <a:pPr rtl="0"/>
          <a:r>
            <a:rPr lang="en-US" i="1" dirty="0" smtClean="0"/>
            <a:t>http://en.wikipedia.org/wiki/Engineering_education</a:t>
          </a:r>
          <a:endParaRPr lang="en-US" i="1" dirty="0"/>
        </a:p>
      </dgm:t>
    </dgm:pt>
    <dgm:pt modelId="{DBA17049-814F-45C8-AC49-6AC6F026F850}" type="parTrans" cxnId="{F7841EB7-A4F2-4E40-8486-6D7886A053A7}">
      <dgm:prSet/>
      <dgm:spPr/>
      <dgm:t>
        <a:bodyPr/>
        <a:lstStyle/>
        <a:p>
          <a:endParaRPr lang="en-US"/>
        </a:p>
      </dgm:t>
    </dgm:pt>
    <dgm:pt modelId="{5E3E68E9-F2AC-443A-96CF-61ABFC6187D8}" type="sibTrans" cxnId="{F7841EB7-A4F2-4E40-8486-6D7886A053A7}">
      <dgm:prSet/>
      <dgm:spPr/>
      <dgm:t>
        <a:bodyPr/>
        <a:lstStyle/>
        <a:p>
          <a:endParaRPr lang="en-US"/>
        </a:p>
      </dgm:t>
    </dgm:pt>
    <dgm:pt modelId="{F106E319-E4A3-4586-89C1-A96045F262FB}">
      <dgm:prSet/>
      <dgm:spPr/>
      <dgm:t>
        <a:bodyPr/>
        <a:lstStyle/>
        <a:p>
          <a:pPr rtl="0"/>
          <a:r>
            <a:rPr lang="en-US" b="0" dirty="0" smtClean="0">
              <a:solidFill>
                <a:schemeClr val="tx1"/>
              </a:solidFill>
              <a:effectLst>
                <a:outerShdw blurRad="38100" dist="38100" dir="2700000" algn="tl">
                  <a:srgbClr val="000000">
                    <a:alpha val="43137"/>
                  </a:srgbClr>
                </a:outerShdw>
              </a:effectLst>
            </a:rPr>
            <a:t>Engineering education is typically accompanied by additional examinations and supervised training as the requirements for a </a:t>
          </a:r>
          <a:r>
            <a:rPr lang="en-US" b="0" dirty="0" smtClean="0">
              <a:solidFill>
                <a:srgbClr val="00B0F0"/>
              </a:solidFill>
              <a:effectLst>
                <a:outerShdw blurRad="38100" dist="38100" dir="2700000" algn="tl">
                  <a:srgbClr val="000000">
                    <a:alpha val="43137"/>
                  </a:srgbClr>
                </a:outerShdw>
              </a:effectLst>
            </a:rPr>
            <a:t>professional engineering license</a:t>
          </a:r>
          <a:r>
            <a:rPr lang="en-US" b="0" dirty="0" smtClean="0">
              <a:solidFill>
                <a:schemeClr val="tx1"/>
              </a:solidFill>
              <a:effectLst>
                <a:outerShdw blurRad="38100" dist="38100" dir="2700000" algn="tl">
                  <a:srgbClr val="000000">
                    <a:alpha val="43137"/>
                  </a:srgbClr>
                </a:outerShdw>
              </a:effectLst>
            </a:rPr>
            <a:t>.</a:t>
          </a:r>
          <a:endParaRPr lang="en-US" b="0" dirty="0">
            <a:solidFill>
              <a:schemeClr val="tx1"/>
            </a:solidFill>
            <a:effectLst>
              <a:outerShdw blurRad="38100" dist="38100" dir="2700000" algn="tl">
                <a:srgbClr val="000000">
                  <a:alpha val="43137"/>
                </a:srgbClr>
              </a:outerShdw>
            </a:effectLst>
          </a:endParaRPr>
        </a:p>
      </dgm:t>
    </dgm:pt>
    <dgm:pt modelId="{21260F37-4975-4598-AF21-30C8B16F57FA}" type="parTrans" cxnId="{7BDC44F2-EAFE-4459-9858-FE6B41F1BE19}">
      <dgm:prSet/>
      <dgm:spPr/>
      <dgm:t>
        <a:bodyPr/>
        <a:lstStyle/>
        <a:p>
          <a:endParaRPr lang="en-US"/>
        </a:p>
      </dgm:t>
    </dgm:pt>
    <dgm:pt modelId="{E4DA2931-D1AB-46D4-B852-614056754806}" type="sibTrans" cxnId="{7BDC44F2-EAFE-4459-9858-FE6B41F1BE19}">
      <dgm:prSet/>
      <dgm:spPr/>
      <dgm:t>
        <a:bodyPr/>
        <a:lstStyle/>
        <a:p>
          <a:endParaRPr lang="en-US"/>
        </a:p>
      </dgm:t>
    </dgm:pt>
    <dgm:pt modelId="{D0C80EB1-A4E9-4C31-9286-D1CBF6483841}" type="pres">
      <dgm:prSet presAssocID="{BD0B221B-7CE4-4BC4-A57E-99B5E8A4C2A3}" presName="linear" presStyleCnt="0">
        <dgm:presLayoutVars>
          <dgm:animLvl val="lvl"/>
          <dgm:resizeHandles val="exact"/>
        </dgm:presLayoutVars>
      </dgm:prSet>
      <dgm:spPr/>
      <dgm:t>
        <a:bodyPr/>
        <a:lstStyle/>
        <a:p>
          <a:endParaRPr lang="en-US"/>
        </a:p>
      </dgm:t>
    </dgm:pt>
    <dgm:pt modelId="{C776A48D-5019-4CA2-A4BD-D00B667BFCC6}" type="pres">
      <dgm:prSet presAssocID="{E211FEB4-C2DD-43E1-9A98-118BC83DD7C0}" presName="parentText" presStyleLbl="node1" presStyleIdx="0" presStyleCnt="2">
        <dgm:presLayoutVars>
          <dgm:chMax val="0"/>
          <dgm:bulletEnabled val="1"/>
        </dgm:presLayoutVars>
      </dgm:prSet>
      <dgm:spPr/>
      <dgm:t>
        <a:bodyPr/>
        <a:lstStyle/>
        <a:p>
          <a:endParaRPr lang="en-US"/>
        </a:p>
      </dgm:t>
    </dgm:pt>
    <dgm:pt modelId="{D2D23B6C-FDA6-4214-9C1D-7FD237E273C5}" type="pres">
      <dgm:prSet presAssocID="{EDB6CCF6-FAE7-465B-B67E-63DB4FC118AA}" presName="spacer" presStyleCnt="0"/>
      <dgm:spPr/>
    </dgm:pt>
    <dgm:pt modelId="{6A6E075F-D10D-4DEB-BD32-06C085992532}" type="pres">
      <dgm:prSet presAssocID="{F106E319-E4A3-4586-89C1-A96045F262FB}" presName="parentText" presStyleLbl="node1" presStyleIdx="1" presStyleCnt="2">
        <dgm:presLayoutVars>
          <dgm:chMax val="0"/>
          <dgm:bulletEnabled val="1"/>
        </dgm:presLayoutVars>
      </dgm:prSet>
      <dgm:spPr/>
      <dgm:t>
        <a:bodyPr/>
        <a:lstStyle/>
        <a:p>
          <a:endParaRPr lang="en-US"/>
        </a:p>
      </dgm:t>
    </dgm:pt>
    <dgm:pt modelId="{43F22D74-2FA5-459B-9D8B-5E84A5E70816}" type="pres">
      <dgm:prSet presAssocID="{F106E319-E4A3-4586-89C1-A96045F262FB}" presName="childText" presStyleLbl="revTx" presStyleIdx="0" presStyleCnt="1">
        <dgm:presLayoutVars>
          <dgm:bulletEnabled val="1"/>
        </dgm:presLayoutVars>
      </dgm:prSet>
      <dgm:spPr/>
      <dgm:t>
        <a:bodyPr/>
        <a:lstStyle/>
        <a:p>
          <a:endParaRPr lang="en-US"/>
        </a:p>
      </dgm:t>
    </dgm:pt>
  </dgm:ptLst>
  <dgm:cxnLst>
    <dgm:cxn modelId="{10FBF114-53D3-4096-8503-4CEE32C8EA29}" type="presOf" srcId="{F106E319-E4A3-4586-89C1-A96045F262FB}" destId="{6A6E075F-D10D-4DEB-BD32-06C085992532}" srcOrd="0" destOrd="0" presId="urn:microsoft.com/office/officeart/2005/8/layout/vList2"/>
    <dgm:cxn modelId="{05E722DF-15A7-49BD-852A-01006F5E2685}" srcId="{BD0B221B-7CE4-4BC4-A57E-99B5E8A4C2A3}" destId="{E211FEB4-C2DD-43E1-9A98-118BC83DD7C0}" srcOrd="0" destOrd="0" parTransId="{D1FF34F6-485C-418C-B5AC-82148934AE87}" sibTransId="{EDB6CCF6-FAE7-465B-B67E-63DB4FC118AA}"/>
    <dgm:cxn modelId="{03803EE0-C3B5-4F33-80F8-3A272CB8F6BB}" type="presOf" srcId="{E211FEB4-C2DD-43E1-9A98-118BC83DD7C0}" destId="{C776A48D-5019-4CA2-A4BD-D00B667BFCC6}" srcOrd="0" destOrd="0" presId="urn:microsoft.com/office/officeart/2005/8/layout/vList2"/>
    <dgm:cxn modelId="{F7841EB7-A4F2-4E40-8486-6D7886A053A7}" srcId="{F106E319-E4A3-4586-89C1-A96045F262FB}" destId="{9EAAE219-7716-4587-B45D-60AC6A063733}" srcOrd="0" destOrd="0" parTransId="{DBA17049-814F-45C8-AC49-6AC6F026F850}" sibTransId="{5E3E68E9-F2AC-443A-96CF-61ABFC6187D8}"/>
    <dgm:cxn modelId="{1AA14F15-0743-4017-A1DF-E6D4B8ED6B75}" type="presOf" srcId="{BD0B221B-7CE4-4BC4-A57E-99B5E8A4C2A3}" destId="{D0C80EB1-A4E9-4C31-9286-D1CBF6483841}" srcOrd="0" destOrd="0" presId="urn:microsoft.com/office/officeart/2005/8/layout/vList2"/>
    <dgm:cxn modelId="{7BDC44F2-EAFE-4459-9858-FE6B41F1BE19}" srcId="{BD0B221B-7CE4-4BC4-A57E-99B5E8A4C2A3}" destId="{F106E319-E4A3-4586-89C1-A96045F262FB}" srcOrd="1" destOrd="0" parTransId="{21260F37-4975-4598-AF21-30C8B16F57FA}" sibTransId="{E4DA2931-D1AB-46D4-B852-614056754806}"/>
    <dgm:cxn modelId="{C6842500-80D2-480A-9558-57BDBD41A2EE}" type="presOf" srcId="{9EAAE219-7716-4587-B45D-60AC6A063733}" destId="{43F22D74-2FA5-459B-9D8B-5E84A5E70816}" srcOrd="0" destOrd="0" presId="urn:microsoft.com/office/officeart/2005/8/layout/vList2"/>
    <dgm:cxn modelId="{07FC47E2-27DB-4F25-9B92-013F52F492C0}" type="presParOf" srcId="{D0C80EB1-A4E9-4C31-9286-D1CBF6483841}" destId="{C776A48D-5019-4CA2-A4BD-D00B667BFCC6}" srcOrd="0" destOrd="0" presId="urn:microsoft.com/office/officeart/2005/8/layout/vList2"/>
    <dgm:cxn modelId="{CDC5C40E-28FF-430A-8EB5-1520B449FE20}" type="presParOf" srcId="{D0C80EB1-A4E9-4C31-9286-D1CBF6483841}" destId="{D2D23B6C-FDA6-4214-9C1D-7FD237E273C5}" srcOrd="1" destOrd="0" presId="urn:microsoft.com/office/officeart/2005/8/layout/vList2"/>
    <dgm:cxn modelId="{DDC0BBC2-4E7A-4FE7-8033-58C7B2A8C617}" type="presParOf" srcId="{D0C80EB1-A4E9-4C31-9286-D1CBF6483841}" destId="{6A6E075F-D10D-4DEB-BD32-06C085992532}" srcOrd="2" destOrd="0" presId="urn:microsoft.com/office/officeart/2005/8/layout/vList2"/>
    <dgm:cxn modelId="{8C3A30B7-E9CA-446B-8C4D-8D7250B01C71}" type="presParOf" srcId="{D0C80EB1-A4E9-4C31-9286-D1CBF6483841}" destId="{43F22D74-2FA5-459B-9D8B-5E84A5E70816}" srcOrd="3"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B1E55519-9E81-4C7B-B7AC-12D2A35EE5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E6DC320-BF7A-420E-817B-C7C555608C4B}">
      <dgm:prSet custT="1"/>
      <dgm:spPr/>
      <dgm:t>
        <a:bodyPr/>
        <a:lstStyle/>
        <a:p>
          <a:pPr rtl="0"/>
          <a:r>
            <a:rPr lang="en-US" sz="1600" b="1" dirty="0" smtClean="0">
              <a:effectLst>
                <a:outerShdw blurRad="38100" dist="38100" dir="2700000" algn="tl">
                  <a:srgbClr val="000000">
                    <a:alpha val="43137"/>
                  </a:srgbClr>
                </a:outerShdw>
              </a:effectLst>
            </a:rPr>
            <a:t>“</a:t>
          </a:r>
          <a:r>
            <a:rPr lang="en-US" sz="1600" b="1" i="1" dirty="0" smtClean="0">
              <a:effectLst>
                <a:outerShdw blurRad="38100" dist="38100" dir="2700000" algn="tl">
                  <a:srgbClr val="000000">
                    <a:alpha val="43137"/>
                  </a:srgbClr>
                </a:outerShdw>
              </a:effectLst>
            </a:rPr>
            <a:t>Quality in the sense of achieving academic excellence has always been a central value in higher education” </a:t>
          </a:r>
          <a:r>
            <a:rPr lang="en-US" sz="1600" b="1" dirty="0" smtClean="0">
              <a:effectLst>
                <a:outerShdw blurRad="38100" dist="38100" dir="2700000" algn="tl">
                  <a:srgbClr val="000000">
                    <a:alpha val="43137"/>
                  </a:srgbClr>
                </a:outerShdw>
              </a:effectLst>
            </a:rPr>
            <a:t>(Schwarz and </a:t>
          </a:r>
          <a:r>
            <a:rPr lang="en-US" sz="1600" b="1" dirty="0" err="1" smtClean="0">
              <a:effectLst>
                <a:outerShdw blurRad="38100" dist="38100" dir="2700000" algn="tl">
                  <a:srgbClr val="000000">
                    <a:alpha val="43137"/>
                  </a:srgbClr>
                </a:outerShdw>
              </a:effectLst>
            </a:rPr>
            <a:t>Westerheijden</a:t>
          </a:r>
          <a:r>
            <a:rPr lang="en-US" sz="1600" b="1" dirty="0" smtClean="0">
              <a:effectLst>
                <a:outerShdw blurRad="38100" dist="38100" dir="2700000" algn="tl">
                  <a:srgbClr val="000000">
                    <a:alpha val="43137"/>
                  </a:srgbClr>
                </a:outerShdw>
              </a:effectLst>
            </a:rPr>
            <a:t> 2007)</a:t>
          </a:r>
          <a:endParaRPr lang="en-US" sz="1600" b="1" dirty="0">
            <a:effectLst>
              <a:outerShdw blurRad="38100" dist="38100" dir="2700000" algn="tl">
                <a:srgbClr val="000000">
                  <a:alpha val="43137"/>
                </a:srgbClr>
              </a:outerShdw>
            </a:effectLst>
          </a:endParaRPr>
        </a:p>
      </dgm:t>
    </dgm:pt>
    <dgm:pt modelId="{F4831301-E1F1-418F-88CA-2925A7675EFD}" type="parTrans" cxnId="{1D4F0022-58A8-44C4-8390-DE34DB3409AA}">
      <dgm:prSet/>
      <dgm:spPr/>
      <dgm:t>
        <a:bodyPr/>
        <a:lstStyle/>
        <a:p>
          <a:endParaRPr lang="en-US"/>
        </a:p>
      </dgm:t>
    </dgm:pt>
    <dgm:pt modelId="{5D86C2E1-357B-46E5-A2E3-58BFC3CD109B}" type="sibTrans" cxnId="{1D4F0022-58A8-44C4-8390-DE34DB3409AA}">
      <dgm:prSet/>
      <dgm:spPr/>
      <dgm:t>
        <a:bodyPr/>
        <a:lstStyle/>
        <a:p>
          <a:endParaRPr lang="en-US"/>
        </a:p>
      </dgm:t>
    </dgm:pt>
    <dgm:pt modelId="{94EDA045-9EC5-45F0-9999-95E08BDFDBBD}">
      <dgm:prSet/>
      <dgm:spPr/>
      <dgm:t>
        <a:bodyPr/>
        <a:lstStyle/>
        <a:p>
          <a:pPr rtl="0"/>
          <a:r>
            <a:rPr lang="en-US" dirty="0" smtClean="0"/>
            <a:t>The key strands of the historical, philosophical, political, and social foundations of Quality Assurance in EE.</a:t>
          </a:r>
          <a:endParaRPr lang="en-US" dirty="0"/>
        </a:p>
      </dgm:t>
    </dgm:pt>
    <dgm:pt modelId="{C13DEE1A-6FF1-439D-8395-976B032D202D}" type="parTrans" cxnId="{AAD8B956-382B-4CDB-9AE2-DF9421CB9A78}">
      <dgm:prSet/>
      <dgm:spPr/>
      <dgm:t>
        <a:bodyPr/>
        <a:lstStyle/>
        <a:p>
          <a:endParaRPr lang="en-US"/>
        </a:p>
      </dgm:t>
    </dgm:pt>
    <dgm:pt modelId="{5F5C213C-4C77-4DF9-96DD-685C58C864E8}" type="sibTrans" cxnId="{AAD8B956-382B-4CDB-9AE2-DF9421CB9A78}">
      <dgm:prSet/>
      <dgm:spPr/>
      <dgm:t>
        <a:bodyPr/>
        <a:lstStyle/>
        <a:p>
          <a:endParaRPr lang="en-US"/>
        </a:p>
      </dgm:t>
    </dgm:pt>
    <dgm:pt modelId="{521AB54F-B3E8-4AD5-885E-4C83CD15CD6B}">
      <dgm:prSet/>
      <dgm:spPr/>
      <dgm:t>
        <a:bodyPr/>
        <a:lstStyle/>
        <a:p>
          <a:pPr rtl="0"/>
          <a:r>
            <a:rPr lang="en-US" dirty="0" smtClean="0"/>
            <a:t>The first is academic peer-review-based Accreditation, </a:t>
          </a:r>
          <a:endParaRPr lang="en-US" dirty="0"/>
        </a:p>
      </dgm:t>
    </dgm:pt>
    <dgm:pt modelId="{A4DDDDA7-D781-4990-801A-402929380896}" type="parTrans" cxnId="{E8E5FA73-F775-4594-9188-AF0DEB8C272C}">
      <dgm:prSet/>
      <dgm:spPr/>
      <dgm:t>
        <a:bodyPr/>
        <a:lstStyle/>
        <a:p>
          <a:endParaRPr lang="en-US"/>
        </a:p>
      </dgm:t>
    </dgm:pt>
    <dgm:pt modelId="{7D545D7D-A67A-4D69-9A3F-FD8754135C79}" type="sibTrans" cxnId="{E8E5FA73-F775-4594-9188-AF0DEB8C272C}">
      <dgm:prSet/>
      <dgm:spPr/>
      <dgm:t>
        <a:bodyPr/>
        <a:lstStyle/>
        <a:p>
          <a:endParaRPr lang="en-US"/>
        </a:p>
      </dgm:t>
    </dgm:pt>
    <dgm:pt modelId="{675A8D16-4F9B-4D6C-BFD2-AFDAB7DA68C9}">
      <dgm:prSet/>
      <dgm:spPr/>
      <dgm:t>
        <a:bodyPr/>
        <a:lstStyle/>
        <a:p>
          <a:pPr rtl="0"/>
          <a:r>
            <a:rPr lang="en-US" dirty="0" smtClean="0"/>
            <a:t>The second is governmental oversight, </a:t>
          </a:r>
          <a:endParaRPr lang="en-US" dirty="0"/>
        </a:p>
      </dgm:t>
    </dgm:pt>
    <dgm:pt modelId="{D62BBCC1-10BC-4079-B3BE-1566843601B2}" type="parTrans" cxnId="{2F7F8476-904C-4D9B-A5DF-D487137B312B}">
      <dgm:prSet/>
      <dgm:spPr/>
      <dgm:t>
        <a:bodyPr/>
        <a:lstStyle/>
        <a:p>
          <a:endParaRPr lang="en-US"/>
        </a:p>
      </dgm:t>
    </dgm:pt>
    <dgm:pt modelId="{371B370D-B2D3-4923-97FD-15173732C213}" type="sibTrans" cxnId="{2F7F8476-904C-4D9B-A5DF-D487137B312B}">
      <dgm:prSet/>
      <dgm:spPr/>
      <dgm:t>
        <a:bodyPr/>
        <a:lstStyle/>
        <a:p>
          <a:endParaRPr lang="en-US"/>
        </a:p>
      </dgm:t>
    </dgm:pt>
    <dgm:pt modelId="{47491970-2D3B-4987-838F-585EC6B87FD4}">
      <dgm:prSet/>
      <dgm:spPr/>
      <dgm:t>
        <a:bodyPr/>
        <a:lstStyle/>
        <a:p>
          <a:pPr rtl="0"/>
          <a:r>
            <a:rPr lang="en-US" dirty="0" smtClean="0"/>
            <a:t>The third includes the Scientific Education and Management Movements,</a:t>
          </a:r>
          <a:endParaRPr lang="en-US" dirty="0"/>
        </a:p>
      </dgm:t>
    </dgm:pt>
    <dgm:pt modelId="{C7225322-47A2-4B67-973E-CE1DA89CB563}" type="parTrans" cxnId="{5BCE92F0-D269-43E5-A68B-B3D6D81209CD}">
      <dgm:prSet/>
      <dgm:spPr/>
      <dgm:t>
        <a:bodyPr/>
        <a:lstStyle/>
        <a:p>
          <a:endParaRPr lang="en-US"/>
        </a:p>
      </dgm:t>
    </dgm:pt>
    <dgm:pt modelId="{434BD66C-68AA-4F8E-80CC-801346B6C730}" type="sibTrans" cxnId="{5BCE92F0-D269-43E5-A68B-B3D6D81209CD}">
      <dgm:prSet/>
      <dgm:spPr/>
      <dgm:t>
        <a:bodyPr/>
        <a:lstStyle/>
        <a:p>
          <a:endParaRPr lang="en-US"/>
        </a:p>
      </dgm:t>
    </dgm:pt>
    <dgm:pt modelId="{BBD0FEF0-B8FA-4753-8F5A-D48E1E52DA24}">
      <dgm:prSet/>
      <dgm:spPr/>
      <dgm:t>
        <a:bodyPr/>
        <a:lstStyle/>
        <a:p>
          <a:pPr rtl="0"/>
          <a:r>
            <a:rPr lang="en-US" dirty="0" smtClean="0"/>
            <a:t>The fourth is the Accountability movement.</a:t>
          </a:r>
          <a:endParaRPr lang="en-US" dirty="0"/>
        </a:p>
      </dgm:t>
    </dgm:pt>
    <dgm:pt modelId="{617F163A-BF6E-4410-91BF-477D8030F92E}" type="parTrans" cxnId="{3BFE020A-856B-4AEC-851D-A738F8203034}">
      <dgm:prSet/>
      <dgm:spPr/>
      <dgm:t>
        <a:bodyPr/>
        <a:lstStyle/>
        <a:p>
          <a:endParaRPr lang="en-US"/>
        </a:p>
      </dgm:t>
    </dgm:pt>
    <dgm:pt modelId="{BAC079B4-5E47-4124-BB6F-CCEE20FFB60F}" type="sibTrans" cxnId="{3BFE020A-856B-4AEC-851D-A738F8203034}">
      <dgm:prSet/>
      <dgm:spPr/>
      <dgm:t>
        <a:bodyPr/>
        <a:lstStyle/>
        <a:p>
          <a:endParaRPr lang="en-US"/>
        </a:p>
      </dgm:t>
    </dgm:pt>
    <dgm:pt modelId="{19973F4B-6347-48F4-8F3D-4294ABEB226E}" type="pres">
      <dgm:prSet presAssocID="{B1E55519-9E81-4C7B-B7AC-12D2A35EE5D8}" presName="linear" presStyleCnt="0">
        <dgm:presLayoutVars>
          <dgm:dir/>
          <dgm:animLvl val="lvl"/>
          <dgm:resizeHandles val="exact"/>
        </dgm:presLayoutVars>
      </dgm:prSet>
      <dgm:spPr/>
      <dgm:t>
        <a:bodyPr/>
        <a:lstStyle/>
        <a:p>
          <a:endParaRPr lang="en-US"/>
        </a:p>
      </dgm:t>
    </dgm:pt>
    <dgm:pt modelId="{8747F81C-CD9F-4BEF-9FCD-C6FAB20E2097}" type="pres">
      <dgm:prSet presAssocID="{8E6DC320-BF7A-420E-817B-C7C555608C4B}" presName="parentLin" presStyleCnt="0"/>
      <dgm:spPr/>
    </dgm:pt>
    <dgm:pt modelId="{132FAE7F-85B7-4F7F-B72D-DFC7D348D614}" type="pres">
      <dgm:prSet presAssocID="{8E6DC320-BF7A-420E-817B-C7C555608C4B}" presName="parentLeftMargin" presStyleLbl="node1" presStyleIdx="0" presStyleCnt="5"/>
      <dgm:spPr/>
      <dgm:t>
        <a:bodyPr/>
        <a:lstStyle/>
        <a:p>
          <a:endParaRPr lang="en-US"/>
        </a:p>
      </dgm:t>
    </dgm:pt>
    <dgm:pt modelId="{E5A2FEFB-F8F1-49C9-BEFF-46D46201EFA6}" type="pres">
      <dgm:prSet presAssocID="{8E6DC320-BF7A-420E-817B-C7C555608C4B}" presName="parentText" presStyleLbl="node1" presStyleIdx="0" presStyleCnt="5" custScaleX="142857">
        <dgm:presLayoutVars>
          <dgm:chMax val="0"/>
          <dgm:bulletEnabled val="1"/>
        </dgm:presLayoutVars>
      </dgm:prSet>
      <dgm:spPr/>
      <dgm:t>
        <a:bodyPr/>
        <a:lstStyle/>
        <a:p>
          <a:endParaRPr lang="en-US"/>
        </a:p>
      </dgm:t>
    </dgm:pt>
    <dgm:pt modelId="{F4279E49-1FAE-47C5-B489-DAF22FE8B77F}" type="pres">
      <dgm:prSet presAssocID="{8E6DC320-BF7A-420E-817B-C7C555608C4B}" presName="negativeSpace" presStyleCnt="0"/>
      <dgm:spPr/>
    </dgm:pt>
    <dgm:pt modelId="{2C1B4EDC-A67D-4DA7-BF53-1FDBDCB805F7}" type="pres">
      <dgm:prSet presAssocID="{8E6DC320-BF7A-420E-817B-C7C555608C4B}" presName="childText" presStyleLbl="conFgAcc1" presStyleIdx="0" presStyleCnt="5">
        <dgm:presLayoutVars>
          <dgm:bulletEnabled val="1"/>
        </dgm:presLayoutVars>
      </dgm:prSet>
      <dgm:spPr/>
      <dgm:t>
        <a:bodyPr/>
        <a:lstStyle/>
        <a:p>
          <a:endParaRPr lang="en-US"/>
        </a:p>
      </dgm:t>
    </dgm:pt>
    <dgm:pt modelId="{7DCB3A96-0A1E-45E9-BA82-D8D0EBB818A0}" type="pres">
      <dgm:prSet presAssocID="{5D86C2E1-357B-46E5-A2E3-58BFC3CD109B}" presName="spaceBetweenRectangles" presStyleCnt="0"/>
      <dgm:spPr/>
    </dgm:pt>
    <dgm:pt modelId="{B89159ED-8FEA-450B-BD32-759BC0474B89}" type="pres">
      <dgm:prSet presAssocID="{521AB54F-B3E8-4AD5-885E-4C83CD15CD6B}" presName="parentLin" presStyleCnt="0"/>
      <dgm:spPr/>
    </dgm:pt>
    <dgm:pt modelId="{C9B5F21A-F6EE-403E-B33B-B563C540A657}" type="pres">
      <dgm:prSet presAssocID="{521AB54F-B3E8-4AD5-885E-4C83CD15CD6B}" presName="parentLeftMargin" presStyleLbl="node1" presStyleIdx="0" presStyleCnt="5"/>
      <dgm:spPr/>
      <dgm:t>
        <a:bodyPr/>
        <a:lstStyle/>
        <a:p>
          <a:endParaRPr lang="en-US"/>
        </a:p>
      </dgm:t>
    </dgm:pt>
    <dgm:pt modelId="{824F7CCD-A5C1-4E43-882F-D623016696BB}" type="pres">
      <dgm:prSet presAssocID="{521AB54F-B3E8-4AD5-885E-4C83CD15CD6B}" presName="parentText" presStyleLbl="node1" presStyleIdx="1" presStyleCnt="5">
        <dgm:presLayoutVars>
          <dgm:chMax val="0"/>
          <dgm:bulletEnabled val="1"/>
        </dgm:presLayoutVars>
      </dgm:prSet>
      <dgm:spPr/>
      <dgm:t>
        <a:bodyPr/>
        <a:lstStyle/>
        <a:p>
          <a:endParaRPr lang="en-US"/>
        </a:p>
      </dgm:t>
    </dgm:pt>
    <dgm:pt modelId="{0C523BDD-557B-453F-8E4F-8102709C59A9}" type="pres">
      <dgm:prSet presAssocID="{521AB54F-B3E8-4AD5-885E-4C83CD15CD6B}" presName="negativeSpace" presStyleCnt="0"/>
      <dgm:spPr/>
    </dgm:pt>
    <dgm:pt modelId="{A46BDFB8-FD09-412F-B852-1A61D40DA25E}" type="pres">
      <dgm:prSet presAssocID="{521AB54F-B3E8-4AD5-885E-4C83CD15CD6B}" presName="childText" presStyleLbl="conFgAcc1" presStyleIdx="1" presStyleCnt="5">
        <dgm:presLayoutVars>
          <dgm:bulletEnabled val="1"/>
        </dgm:presLayoutVars>
      </dgm:prSet>
      <dgm:spPr/>
    </dgm:pt>
    <dgm:pt modelId="{FE9E827D-3239-4BA0-A942-68A812878678}" type="pres">
      <dgm:prSet presAssocID="{7D545D7D-A67A-4D69-9A3F-FD8754135C79}" presName="spaceBetweenRectangles" presStyleCnt="0"/>
      <dgm:spPr/>
    </dgm:pt>
    <dgm:pt modelId="{6D34593A-F0EC-4431-B62D-CFA1B6AB02AD}" type="pres">
      <dgm:prSet presAssocID="{675A8D16-4F9B-4D6C-BFD2-AFDAB7DA68C9}" presName="parentLin" presStyleCnt="0"/>
      <dgm:spPr/>
    </dgm:pt>
    <dgm:pt modelId="{45282C8E-E5A7-4A82-B1DC-60BDBA55CB01}" type="pres">
      <dgm:prSet presAssocID="{675A8D16-4F9B-4D6C-BFD2-AFDAB7DA68C9}" presName="parentLeftMargin" presStyleLbl="node1" presStyleIdx="1" presStyleCnt="5"/>
      <dgm:spPr/>
      <dgm:t>
        <a:bodyPr/>
        <a:lstStyle/>
        <a:p>
          <a:endParaRPr lang="en-US"/>
        </a:p>
      </dgm:t>
    </dgm:pt>
    <dgm:pt modelId="{3C9AEBA7-016F-47B4-84B2-4A40D04D4B44}" type="pres">
      <dgm:prSet presAssocID="{675A8D16-4F9B-4D6C-BFD2-AFDAB7DA68C9}" presName="parentText" presStyleLbl="node1" presStyleIdx="2" presStyleCnt="5">
        <dgm:presLayoutVars>
          <dgm:chMax val="0"/>
          <dgm:bulletEnabled val="1"/>
        </dgm:presLayoutVars>
      </dgm:prSet>
      <dgm:spPr/>
      <dgm:t>
        <a:bodyPr/>
        <a:lstStyle/>
        <a:p>
          <a:endParaRPr lang="en-US"/>
        </a:p>
      </dgm:t>
    </dgm:pt>
    <dgm:pt modelId="{BAA6ACC8-3C58-480D-A687-4D5DE064B261}" type="pres">
      <dgm:prSet presAssocID="{675A8D16-4F9B-4D6C-BFD2-AFDAB7DA68C9}" presName="negativeSpace" presStyleCnt="0"/>
      <dgm:spPr/>
    </dgm:pt>
    <dgm:pt modelId="{1A3162F0-57E8-4024-9484-6609E3E23E42}" type="pres">
      <dgm:prSet presAssocID="{675A8D16-4F9B-4D6C-BFD2-AFDAB7DA68C9}" presName="childText" presStyleLbl="conFgAcc1" presStyleIdx="2" presStyleCnt="5">
        <dgm:presLayoutVars>
          <dgm:bulletEnabled val="1"/>
        </dgm:presLayoutVars>
      </dgm:prSet>
      <dgm:spPr/>
    </dgm:pt>
    <dgm:pt modelId="{ECE50EFC-CEB3-4F31-89D6-E0B53E6F6F35}" type="pres">
      <dgm:prSet presAssocID="{371B370D-B2D3-4923-97FD-15173732C213}" presName="spaceBetweenRectangles" presStyleCnt="0"/>
      <dgm:spPr/>
    </dgm:pt>
    <dgm:pt modelId="{3EB8CB73-4A0E-4C44-A96A-645EE020638B}" type="pres">
      <dgm:prSet presAssocID="{47491970-2D3B-4987-838F-585EC6B87FD4}" presName="parentLin" presStyleCnt="0"/>
      <dgm:spPr/>
    </dgm:pt>
    <dgm:pt modelId="{774223D5-A0D0-405D-BB2A-0EC3B82A6556}" type="pres">
      <dgm:prSet presAssocID="{47491970-2D3B-4987-838F-585EC6B87FD4}" presName="parentLeftMargin" presStyleLbl="node1" presStyleIdx="2" presStyleCnt="5"/>
      <dgm:spPr/>
      <dgm:t>
        <a:bodyPr/>
        <a:lstStyle/>
        <a:p>
          <a:endParaRPr lang="en-US"/>
        </a:p>
      </dgm:t>
    </dgm:pt>
    <dgm:pt modelId="{0427E166-87C8-4173-BB18-F19DADB19E2B}" type="pres">
      <dgm:prSet presAssocID="{47491970-2D3B-4987-838F-585EC6B87FD4}" presName="parentText" presStyleLbl="node1" presStyleIdx="3" presStyleCnt="5">
        <dgm:presLayoutVars>
          <dgm:chMax val="0"/>
          <dgm:bulletEnabled val="1"/>
        </dgm:presLayoutVars>
      </dgm:prSet>
      <dgm:spPr/>
      <dgm:t>
        <a:bodyPr/>
        <a:lstStyle/>
        <a:p>
          <a:endParaRPr lang="en-US"/>
        </a:p>
      </dgm:t>
    </dgm:pt>
    <dgm:pt modelId="{4555B9CA-D7C1-4F5E-BB04-32CB28DFC72E}" type="pres">
      <dgm:prSet presAssocID="{47491970-2D3B-4987-838F-585EC6B87FD4}" presName="negativeSpace" presStyleCnt="0"/>
      <dgm:spPr/>
    </dgm:pt>
    <dgm:pt modelId="{9CE60F38-2FA5-44EF-9897-2C16CD3E7822}" type="pres">
      <dgm:prSet presAssocID="{47491970-2D3B-4987-838F-585EC6B87FD4}" presName="childText" presStyleLbl="conFgAcc1" presStyleIdx="3" presStyleCnt="5">
        <dgm:presLayoutVars>
          <dgm:bulletEnabled val="1"/>
        </dgm:presLayoutVars>
      </dgm:prSet>
      <dgm:spPr/>
    </dgm:pt>
    <dgm:pt modelId="{6E5B6ABD-159E-44DE-8D86-5A0285F6C1B9}" type="pres">
      <dgm:prSet presAssocID="{434BD66C-68AA-4F8E-80CC-801346B6C730}" presName="spaceBetweenRectangles" presStyleCnt="0"/>
      <dgm:spPr/>
    </dgm:pt>
    <dgm:pt modelId="{4C544FF7-455A-4647-94BF-C238BD2131A3}" type="pres">
      <dgm:prSet presAssocID="{BBD0FEF0-B8FA-4753-8F5A-D48E1E52DA24}" presName="parentLin" presStyleCnt="0"/>
      <dgm:spPr/>
    </dgm:pt>
    <dgm:pt modelId="{EBE181B8-FCBC-4580-B56B-71CE82C4BD0E}" type="pres">
      <dgm:prSet presAssocID="{BBD0FEF0-B8FA-4753-8F5A-D48E1E52DA24}" presName="parentLeftMargin" presStyleLbl="node1" presStyleIdx="3" presStyleCnt="5"/>
      <dgm:spPr/>
      <dgm:t>
        <a:bodyPr/>
        <a:lstStyle/>
        <a:p>
          <a:endParaRPr lang="en-US"/>
        </a:p>
      </dgm:t>
    </dgm:pt>
    <dgm:pt modelId="{1A65500A-F034-4B8C-95D3-4CB9D55F8354}" type="pres">
      <dgm:prSet presAssocID="{BBD0FEF0-B8FA-4753-8F5A-D48E1E52DA24}" presName="parentText" presStyleLbl="node1" presStyleIdx="4" presStyleCnt="5">
        <dgm:presLayoutVars>
          <dgm:chMax val="0"/>
          <dgm:bulletEnabled val="1"/>
        </dgm:presLayoutVars>
      </dgm:prSet>
      <dgm:spPr/>
      <dgm:t>
        <a:bodyPr/>
        <a:lstStyle/>
        <a:p>
          <a:endParaRPr lang="en-US"/>
        </a:p>
      </dgm:t>
    </dgm:pt>
    <dgm:pt modelId="{ED4775DF-3804-435D-A071-B5AE975B8EDF}" type="pres">
      <dgm:prSet presAssocID="{BBD0FEF0-B8FA-4753-8F5A-D48E1E52DA24}" presName="negativeSpace" presStyleCnt="0"/>
      <dgm:spPr/>
    </dgm:pt>
    <dgm:pt modelId="{A909DF65-0C02-4AC1-83C0-F69B8C401B9E}" type="pres">
      <dgm:prSet presAssocID="{BBD0FEF0-B8FA-4753-8F5A-D48E1E52DA24}" presName="childText" presStyleLbl="conFgAcc1" presStyleIdx="4" presStyleCnt="5">
        <dgm:presLayoutVars>
          <dgm:bulletEnabled val="1"/>
        </dgm:presLayoutVars>
      </dgm:prSet>
      <dgm:spPr/>
    </dgm:pt>
  </dgm:ptLst>
  <dgm:cxnLst>
    <dgm:cxn modelId="{00DA747E-8613-4FF9-81C3-2E33A9A4C818}" type="presOf" srcId="{8E6DC320-BF7A-420E-817B-C7C555608C4B}" destId="{E5A2FEFB-F8F1-49C9-BEFF-46D46201EFA6}" srcOrd="1" destOrd="0" presId="urn:microsoft.com/office/officeart/2005/8/layout/list1"/>
    <dgm:cxn modelId="{2F7F8476-904C-4D9B-A5DF-D487137B312B}" srcId="{B1E55519-9E81-4C7B-B7AC-12D2A35EE5D8}" destId="{675A8D16-4F9B-4D6C-BFD2-AFDAB7DA68C9}" srcOrd="2" destOrd="0" parTransId="{D62BBCC1-10BC-4079-B3BE-1566843601B2}" sibTransId="{371B370D-B2D3-4923-97FD-15173732C213}"/>
    <dgm:cxn modelId="{915AA4D1-FECE-4FDC-8878-3047103219F9}" type="presOf" srcId="{BBD0FEF0-B8FA-4753-8F5A-D48E1E52DA24}" destId="{1A65500A-F034-4B8C-95D3-4CB9D55F8354}" srcOrd="1" destOrd="0" presId="urn:microsoft.com/office/officeart/2005/8/layout/list1"/>
    <dgm:cxn modelId="{75912F8D-9C80-4DD8-8317-F73EF2CC2200}" type="presOf" srcId="{47491970-2D3B-4987-838F-585EC6B87FD4}" destId="{774223D5-A0D0-405D-BB2A-0EC3B82A6556}" srcOrd="0" destOrd="0" presId="urn:microsoft.com/office/officeart/2005/8/layout/list1"/>
    <dgm:cxn modelId="{3BFE020A-856B-4AEC-851D-A738F8203034}" srcId="{B1E55519-9E81-4C7B-B7AC-12D2A35EE5D8}" destId="{BBD0FEF0-B8FA-4753-8F5A-D48E1E52DA24}" srcOrd="4" destOrd="0" parTransId="{617F163A-BF6E-4410-91BF-477D8030F92E}" sibTransId="{BAC079B4-5E47-4124-BB6F-CCEE20FFB60F}"/>
    <dgm:cxn modelId="{22B5ACE8-89B5-47A2-BAF3-DEB55483D479}" type="presOf" srcId="{521AB54F-B3E8-4AD5-885E-4C83CD15CD6B}" destId="{C9B5F21A-F6EE-403E-B33B-B563C540A657}" srcOrd="0" destOrd="0" presId="urn:microsoft.com/office/officeart/2005/8/layout/list1"/>
    <dgm:cxn modelId="{E7ACBE0F-1AF4-4FBA-B977-804CAE95C781}" type="presOf" srcId="{675A8D16-4F9B-4D6C-BFD2-AFDAB7DA68C9}" destId="{3C9AEBA7-016F-47B4-84B2-4A40D04D4B44}" srcOrd="1" destOrd="0" presId="urn:microsoft.com/office/officeart/2005/8/layout/list1"/>
    <dgm:cxn modelId="{AAD8B956-382B-4CDB-9AE2-DF9421CB9A78}" srcId="{8E6DC320-BF7A-420E-817B-C7C555608C4B}" destId="{94EDA045-9EC5-45F0-9999-95E08BDFDBBD}" srcOrd="0" destOrd="0" parTransId="{C13DEE1A-6FF1-439D-8395-976B032D202D}" sibTransId="{5F5C213C-4C77-4DF9-96DD-685C58C864E8}"/>
    <dgm:cxn modelId="{5BCE92F0-D269-43E5-A68B-B3D6D81209CD}" srcId="{B1E55519-9E81-4C7B-B7AC-12D2A35EE5D8}" destId="{47491970-2D3B-4987-838F-585EC6B87FD4}" srcOrd="3" destOrd="0" parTransId="{C7225322-47A2-4B67-973E-CE1DA89CB563}" sibTransId="{434BD66C-68AA-4F8E-80CC-801346B6C730}"/>
    <dgm:cxn modelId="{FC722D56-0EE5-4AF6-A5C2-504AA2376FB0}" type="presOf" srcId="{94EDA045-9EC5-45F0-9999-95E08BDFDBBD}" destId="{2C1B4EDC-A67D-4DA7-BF53-1FDBDCB805F7}" srcOrd="0" destOrd="0" presId="urn:microsoft.com/office/officeart/2005/8/layout/list1"/>
    <dgm:cxn modelId="{C6CDAD03-EA2A-4BE9-A567-361C9F99D605}" type="presOf" srcId="{521AB54F-B3E8-4AD5-885E-4C83CD15CD6B}" destId="{824F7CCD-A5C1-4E43-882F-D623016696BB}" srcOrd="1" destOrd="0" presId="urn:microsoft.com/office/officeart/2005/8/layout/list1"/>
    <dgm:cxn modelId="{0025BFEF-FE3B-4545-ADC7-7E4E3CB129F8}" type="presOf" srcId="{8E6DC320-BF7A-420E-817B-C7C555608C4B}" destId="{132FAE7F-85B7-4F7F-B72D-DFC7D348D614}" srcOrd="0" destOrd="0" presId="urn:microsoft.com/office/officeart/2005/8/layout/list1"/>
    <dgm:cxn modelId="{1D4F0022-58A8-44C4-8390-DE34DB3409AA}" srcId="{B1E55519-9E81-4C7B-B7AC-12D2A35EE5D8}" destId="{8E6DC320-BF7A-420E-817B-C7C555608C4B}" srcOrd="0" destOrd="0" parTransId="{F4831301-E1F1-418F-88CA-2925A7675EFD}" sibTransId="{5D86C2E1-357B-46E5-A2E3-58BFC3CD109B}"/>
    <dgm:cxn modelId="{97EA8E91-1B41-4ABD-920D-CBCE51658F6E}" type="presOf" srcId="{BBD0FEF0-B8FA-4753-8F5A-D48E1E52DA24}" destId="{EBE181B8-FCBC-4580-B56B-71CE82C4BD0E}" srcOrd="0" destOrd="0" presId="urn:microsoft.com/office/officeart/2005/8/layout/list1"/>
    <dgm:cxn modelId="{6A61B7D7-8131-4A0D-B9DF-5CF0EFE8F4A3}" type="presOf" srcId="{675A8D16-4F9B-4D6C-BFD2-AFDAB7DA68C9}" destId="{45282C8E-E5A7-4A82-B1DC-60BDBA55CB01}" srcOrd="0" destOrd="0" presId="urn:microsoft.com/office/officeart/2005/8/layout/list1"/>
    <dgm:cxn modelId="{E8E5FA73-F775-4594-9188-AF0DEB8C272C}" srcId="{B1E55519-9E81-4C7B-B7AC-12D2A35EE5D8}" destId="{521AB54F-B3E8-4AD5-885E-4C83CD15CD6B}" srcOrd="1" destOrd="0" parTransId="{A4DDDDA7-D781-4990-801A-402929380896}" sibTransId="{7D545D7D-A67A-4D69-9A3F-FD8754135C79}"/>
    <dgm:cxn modelId="{9B3D7EA0-CD94-4F78-9EF9-E1F0A7F0377F}" type="presOf" srcId="{47491970-2D3B-4987-838F-585EC6B87FD4}" destId="{0427E166-87C8-4173-BB18-F19DADB19E2B}" srcOrd="1" destOrd="0" presId="urn:microsoft.com/office/officeart/2005/8/layout/list1"/>
    <dgm:cxn modelId="{34B057FC-88F0-4EFB-996F-20EE2EC0DA28}" type="presOf" srcId="{B1E55519-9E81-4C7B-B7AC-12D2A35EE5D8}" destId="{19973F4B-6347-48F4-8F3D-4294ABEB226E}" srcOrd="0" destOrd="0" presId="urn:microsoft.com/office/officeart/2005/8/layout/list1"/>
    <dgm:cxn modelId="{BB380F40-66F2-49E7-BE40-8394D1F4C6D6}" type="presParOf" srcId="{19973F4B-6347-48F4-8F3D-4294ABEB226E}" destId="{8747F81C-CD9F-4BEF-9FCD-C6FAB20E2097}" srcOrd="0" destOrd="0" presId="urn:microsoft.com/office/officeart/2005/8/layout/list1"/>
    <dgm:cxn modelId="{9F3F5905-4C3F-4BA1-AC60-7961412FA433}" type="presParOf" srcId="{8747F81C-CD9F-4BEF-9FCD-C6FAB20E2097}" destId="{132FAE7F-85B7-4F7F-B72D-DFC7D348D614}" srcOrd="0" destOrd="0" presId="urn:microsoft.com/office/officeart/2005/8/layout/list1"/>
    <dgm:cxn modelId="{AAB241E0-A07C-48AD-BA09-AE9874C215E8}" type="presParOf" srcId="{8747F81C-CD9F-4BEF-9FCD-C6FAB20E2097}" destId="{E5A2FEFB-F8F1-49C9-BEFF-46D46201EFA6}" srcOrd="1" destOrd="0" presId="urn:microsoft.com/office/officeart/2005/8/layout/list1"/>
    <dgm:cxn modelId="{E929C0EA-6DA0-4C77-A643-23723D2C5D6D}" type="presParOf" srcId="{19973F4B-6347-48F4-8F3D-4294ABEB226E}" destId="{F4279E49-1FAE-47C5-B489-DAF22FE8B77F}" srcOrd="1" destOrd="0" presId="urn:microsoft.com/office/officeart/2005/8/layout/list1"/>
    <dgm:cxn modelId="{3BA7647A-CD4B-4CC3-AC10-B91AEADA3D6B}" type="presParOf" srcId="{19973F4B-6347-48F4-8F3D-4294ABEB226E}" destId="{2C1B4EDC-A67D-4DA7-BF53-1FDBDCB805F7}" srcOrd="2" destOrd="0" presId="urn:microsoft.com/office/officeart/2005/8/layout/list1"/>
    <dgm:cxn modelId="{92250994-F029-4FB3-8D17-E68892C97530}" type="presParOf" srcId="{19973F4B-6347-48F4-8F3D-4294ABEB226E}" destId="{7DCB3A96-0A1E-45E9-BA82-D8D0EBB818A0}" srcOrd="3" destOrd="0" presId="urn:microsoft.com/office/officeart/2005/8/layout/list1"/>
    <dgm:cxn modelId="{C6A2E2E0-A411-463B-9AEF-39C9C88CD5CD}" type="presParOf" srcId="{19973F4B-6347-48F4-8F3D-4294ABEB226E}" destId="{B89159ED-8FEA-450B-BD32-759BC0474B89}" srcOrd="4" destOrd="0" presId="urn:microsoft.com/office/officeart/2005/8/layout/list1"/>
    <dgm:cxn modelId="{500095F7-530B-440B-AB9E-45EB1641DF6E}" type="presParOf" srcId="{B89159ED-8FEA-450B-BD32-759BC0474B89}" destId="{C9B5F21A-F6EE-403E-B33B-B563C540A657}" srcOrd="0" destOrd="0" presId="urn:microsoft.com/office/officeart/2005/8/layout/list1"/>
    <dgm:cxn modelId="{0B919AC2-51D7-4BB9-A438-6488FA4A3722}" type="presParOf" srcId="{B89159ED-8FEA-450B-BD32-759BC0474B89}" destId="{824F7CCD-A5C1-4E43-882F-D623016696BB}" srcOrd="1" destOrd="0" presId="urn:microsoft.com/office/officeart/2005/8/layout/list1"/>
    <dgm:cxn modelId="{85A24930-3C44-4252-BB0C-5658F1BD18D8}" type="presParOf" srcId="{19973F4B-6347-48F4-8F3D-4294ABEB226E}" destId="{0C523BDD-557B-453F-8E4F-8102709C59A9}" srcOrd="5" destOrd="0" presId="urn:microsoft.com/office/officeart/2005/8/layout/list1"/>
    <dgm:cxn modelId="{5CE1821E-BD2E-4B06-A814-E965477243CC}" type="presParOf" srcId="{19973F4B-6347-48F4-8F3D-4294ABEB226E}" destId="{A46BDFB8-FD09-412F-B852-1A61D40DA25E}" srcOrd="6" destOrd="0" presId="urn:microsoft.com/office/officeart/2005/8/layout/list1"/>
    <dgm:cxn modelId="{A2E70014-D282-4345-9F69-AFE4822DB34D}" type="presParOf" srcId="{19973F4B-6347-48F4-8F3D-4294ABEB226E}" destId="{FE9E827D-3239-4BA0-A942-68A812878678}" srcOrd="7" destOrd="0" presId="urn:microsoft.com/office/officeart/2005/8/layout/list1"/>
    <dgm:cxn modelId="{746E4F0E-47AC-44F6-A4B5-C75F4780E102}" type="presParOf" srcId="{19973F4B-6347-48F4-8F3D-4294ABEB226E}" destId="{6D34593A-F0EC-4431-B62D-CFA1B6AB02AD}" srcOrd="8" destOrd="0" presId="urn:microsoft.com/office/officeart/2005/8/layout/list1"/>
    <dgm:cxn modelId="{AE47B0F1-F4E9-4CE6-B731-50EC4890C7AB}" type="presParOf" srcId="{6D34593A-F0EC-4431-B62D-CFA1B6AB02AD}" destId="{45282C8E-E5A7-4A82-B1DC-60BDBA55CB01}" srcOrd="0" destOrd="0" presId="urn:microsoft.com/office/officeart/2005/8/layout/list1"/>
    <dgm:cxn modelId="{13D8D356-4D08-4E4B-B5A6-3E9438E69991}" type="presParOf" srcId="{6D34593A-F0EC-4431-B62D-CFA1B6AB02AD}" destId="{3C9AEBA7-016F-47B4-84B2-4A40D04D4B44}" srcOrd="1" destOrd="0" presId="urn:microsoft.com/office/officeart/2005/8/layout/list1"/>
    <dgm:cxn modelId="{1092DF4A-36C9-4FA7-ACD5-86D6627ECC66}" type="presParOf" srcId="{19973F4B-6347-48F4-8F3D-4294ABEB226E}" destId="{BAA6ACC8-3C58-480D-A687-4D5DE064B261}" srcOrd="9" destOrd="0" presId="urn:microsoft.com/office/officeart/2005/8/layout/list1"/>
    <dgm:cxn modelId="{18869412-C522-46FF-8359-390F0CD7D6B1}" type="presParOf" srcId="{19973F4B-6347-48F4-8F3D-4294ABEB226E}" destId="{1A3162F0-57E8-4024-9484-6609E3E23E42}" srcOrd="10" destOrd="0" presId="urn:microsoft.com/office/officeart/2005/8/layout/list1"/>
    <dgm:cxn modelId="{F1F4109F-4780-4574-8FA5-7485BC593A1D}" type="presParOf" srcId="{19973F4B-6347-48F4-8F3D-4294ABEB226E}" destId="{ECE50EFC-CEB3-4F31-89D6-E0B53E6F6F35}" srcOrd="11" destOrd="0" presId="urn:microsoft.com/office/officeart/2005/8/layout/list1"/>
    <dgm:cxn modelId="{ED506C58-525A-46E2-BA21-22D2F512A280}" type="presParOf" srcId="{19973F4B-6347-48F4-8F3D-4294ABEB226E}" destId="{3EB8CB73-4A0E-4C44-A96A-645EE020638B}" srcOrd="12" destOrd="0" presId="urn:microsoft.com/office/officeart/2005/8/layout/list1"/>
    <dgm:cxn modelId="{7E8EC1A4-1FDE-448B-813B-7DEB92ACF4D0}" type="presParOf" srcId="{3EB8CB73-4A0E-4C44-A96A-645EE020638B}" destId="{774223D5-A0D0-405D-BB2A-0EC3B82A6556}" srcOrd="0" destOrd="0" presId="urn:microsoft.com/office/officeart/2005/8/layout/list1"/>
    <dgm:cxn modelId="{62936934-B529-4EF8-B30E-11669B67FCD7}" type="presParOf" srcId="{3EB8CB73-4A0E-4C44-A96A-645EE020638B}" destId="{0427E166-87C8-4173-BB18-F19DADB19E2B}" srcOrd="1" destOrd="0" presId="urn:microsoft.com/office/officeart/2005/8/layout/list1"/>
    <dgm:cxn modelId="{ACD6D88A-B382-49C3-A4BB-DC95BE5D90F3}" type="presParOf" srcId="{19973F4B-6347-48F4-8F3D-4294ABEB226E}" destId="{4555B9CA-D7C1-4F5E-BB04-32CB28DFC72E}" srcOrd="13" destOrd="0" presId="urn:microsoft.com/office/officeart/2005/8/layout/list1"/>
    <dgm:cxn modelId="{75F54730-E90E-4B2B-B8F7-2F332B719AEA}" type="presParOf" srcId="{19973F4B-6347-48F4-8F3D-4294ABEB226E}" destId="{9CE60F38-2FA5-44EF-9897-2C16CD3E7822}" srcOrd="14" destOrd="0" presId="urn:microsoft.com/office/officeart/2005/8/layout/list1"/>
    <dgm:cxn modelId="{E68CF6DF-111C-4B41-BA92-DC9C2D127DD9}" type="presParOf" srcId="{19973F4B-6347-48F4-8F3D-4294ABEB226E}" destId="{6E5B6ABD-159E-44DE-8D86-5A0285F6C1B9}" srcOrd="15" destOrd="0" presId="urn:microsoft.com/office/officeart/2005/8/layout/list1"/>
    <dgm:cxn modelId="{B3D08B33-24F2-49E4-9D70-C9B6CAD08462}" type="presParOf" srcId="{19973F4B-6347-48F4-8F3D-4294ABEB226E}" destId="{4C544FF7-455A-4647-94BF-C238BD2131A3}" srcOrd="16" destOrd="0" presId="urn:microsoft.com/office/officeart/2005/8/layout/list1"/>
    <dgm:cxn modelId="{325CA253-8017-420E-93AB-26A31A32FF65}" type="presParOf" srcId="{4C544FF7-455A-4647-94BF-C238BD2131A3}" destId="{EBE181B8-FCBC-4580-B56B-71CE82C4BD0E}" srcOrd="0" destOrd="0" presId="urn:microsoft.com/office/officeart/2005/8/layout/list1"/>
    <dgm:cxn modelId="{D9D3FA24-CE4A-4E9C-9E6A-6F2CD094C9E6}" type="presParOf" srcId="{4C544FF7-455A-4647-94BF-C238BD2131A3}" destId="{1A65500A-F034-4B8C-95D3-4CB9D55F8354}" srcOrd="1" destOrd="0" presId="urn:microsoft.com/office/officeart/2005/8/layout/list1"/>
    <dgm:cxn modelId="{F4795349-1776-432E-92F3-B0264C1180AA}" type="presParOf" srcId="{19973F4B-6347-48F4-8F3D-4294ABEB226E}" destId="{ED4775DF-3804-435D-A071-B5AE975B8EDF}" srcOrd="17" destOrd="0" presId="urn:microsoft.com/office/officeart/2005/8/layout/list1"/>
    <dgm:cxn modelId="{7F3A773E-BB5F-4E38-A743-C490F8C8EB6A}" type="presParOf" srcId="{19973F4B-6347-48F4-8F3D-4294ABEB226E}" destId="{A909DF65-0C02-4AC1-83C0-F69B8C401B9E}" srcOrd="18"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F13BCD3C-477E-4CD1-85FE-3B90DCF38D74}" type="doc">
      <dgm:prSet loTypeId="urn:microsoft.com/office/officeart/2005/8/layout/chevron1" loCatId="process" qsTypeId="urn:microsoft.com/office/officeart/2005/8/quickstyle/simple1" qsCatId="simple" csTypeId="urn:microsoft.com/office/officeart/2005/8/colors/accent1_2" csCatId="accent1" phldr="1"/>
      <dgm:spPr/>
    </dgm:pt>
    <dgm:pt modelId="{1638240B-85BA-4931-B2C3-FEEF15568546}">
      <dgm:prSet phldrT="[Text]" custT="1"/>
      <dgm:spPr>
        <a:ln>
          <a:solidFill>
            <a:schemeClr val="tx1"/>
          </a:solidFill>
        </a:ln>
        <a:effectLst>
          <a:glow rad="101600">
            <a:schemeClr val="accent1">
              <a:satMod val="175000"/>
              <a:alpha val="40000"/>
            </a:schemeClr>
          </a:glow>
        </a:effectLst>
      </dgm:spPr>
      <dgm:t>
        <a:bodyPr/>
        <a:lstStyle/>
        <a:p>
          <a:r>
            <a:rPr lang="en-US" sz="1400" b="1" dirty="0" smtClean="0">
              <a:effectLst>
                <a:outerShdw blurRad="38100" dist="38100" dir="2700000" algn="tl">
                  <a:srgbClr val="000000">
                    <a:alpha val="43137"/>
                  </a:srgbClr>
                </a:outerShdw>
              </a:effectLst>
            </a:rPr>
            <a:t>Peer-review-based Accreditation</a:t>
          </a:r>
          <a:endParaRPr lang="en-US" sz="1400" b="1" dirty="0"/>
        </a:p>
      </dgm:t>
    </dgm:pt>
    <dgm:pt modelId="{B27C2B0A-D40A-45C8-9F37-89513776FE47}" type="parTrans" cxnId="{2AEB8F56-96CB-46DB-9724-9CAF3ED5C54A}">
      <dgm:prSet/>
      <dgm:spPr/>
      <dgm:t>
        <a:bodyPr/>
        <a:lstStyle/>
        <a:p>
          <a:endParaRPr lang="en-US"/>
        </a:p>
      </dgm:t>
    </dgm:pt>
    <dgm:pt modelId="{DBB21E52-E3E1-421C-B3F7-8586A6386B3E}" type="sibTrans" cxnId="{2AEB8F56-96CB-46DB-9724-9CAF3ED5C54A}">
      <dgm:prSet/>
      <dgm:spPr/>
      <dgm:t>
        <a:bodyPr/>
        <a:lstStyle/>
        <a:p>
          <a:endParaRPr lang="en-US"/>
        </a:p>
      </dgm:t>
    </dgm:pt>
    <dgm:pt modelId="{29AC71D8-32C1-45F2-8183-E4D23CB4FF29}">
      <dgm:prSet phldrT="[Text]"/>
      <dgm:spPr>
        <a:ln>
          <a:solidFill>
            <a:schemeClr val="tx1"/>
          </a:solidFill>
        </a:ln>
        <a:effectLst>
          <a:glow rad="228600">
            <a:schemeClr val="accent1">
              <a:satMod val="175000"/>
              <a:alpha val="40000"/>
            </a:schemeClr>
          </a:glow>
        </a:effectLst>
      </dgm:spPr>
      <dgm:t>
        <a:bodyPr/>
        <a:lstStyle/>
        <a:p>
          <a:r>
            <a:rPr lang="en-US" b="1" dirty="0" smtClean="0">
              <a:effectLst>
                <a:outerShdw blurRad="38100" dist="38100" dir="2700000" algn="tl">
                  <a:srgbClr val="000000">
                    <a:alpha val="43137"/>
                  </a:srgbClr>
                </a:outerShdw>
              </a:effectLst>
            </a:rPr>
            <a:t>Governmental oversight, </a:t>
          </a:r>
          <a:endParaRPr lang="en-US" b="1" dirty="0"/>
        </a:p>
      </dgm:t>
    </dgm:pt>
    <dgm:pt modelId="{A14DB73F-E7CE-4993-925D-B219943A8133}" type="parTrans" cxnId="{8131848F-7186-495F-844D-F36912607882}">
      <dgm:prSet/>
      <dgm:spPr/>
      <dgm:t>
        <a:bodyPr/>
        <a:lstStyle/>
        <a:p>
          <a:endParaRPr lang="en-US"/>
        </a:p>
      </dgm:t>
    </dgm:pt>
    <dgm:pt modelId="{3AEF7DBD-E0A1-4773-94BD-07BD969D5FD6}" type="sibTrans" cxnId="{8131848F-7186-495F-844D-F36912607882}">
      <dgm:prSet/>
      <dgm:spPr/>
      <dgm:t>
        <a:bodyPr/>
        <a:lstStyle/>
        <a:p>
          <a:endParaRPr lang="en-US"/>
        </a:p>
      </dgm:t>
    </dgm:pt>
    <dgm:pt modelId="{D171670E-718E-4256-9858-7BA2497DB883}">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effectLst>
                <a:outerShdw blurRad="38100" dist="38100" dir="2700000" algn="tl">
                  <a:srgbClr val="000000">
                    <a:alpha val="43137"/>
                  </a:srgbClr>
                </a:outerShdw>
              </a:effectLst>
            </a:rPr>
            <a:t>Scientific Education and Management Movements,</a:t>
          </a:r>
          <a:endParaRPr lang="en-US" b="1" dirty="0"/>
        </a:p>
      </dgm:t>
    </dgm:pt>
    <dgm:pt modelId="{1D344FAE-D374-437C-BDE6-DDE890C6E669}" type="parTrans" cxnId="{B6290FD0-AB06-4B38-B3EC-3C94428A88ED}">
      <dgm:prSet/>
      <dgm:spPr/>
      <dgm:t>
        <a:bodyPr/>
        <a:lstStyle/>
        <a:p>
          <a:endParaRPr lang="en-US"/>
        </a:p>
      </dgm:t>
    </dgm:pt>
    <dgm:pt modelId="{DFBE9816-D0DC-4584-8B3A-EE2A129E44B3}" type="sibTrans" cxnId="{B6290FD0-AB06-4B38-B3EC-3C94428A88ED}">
      <dgm:prSet/>
      <dgm:spPr/>
      <dgm:t>
        <a:bodyPr/>
        <a:lstStyle/>
        <a:p>
          <a:endParaRPr lang="en-US"/>
        </a:p>
      </dgm:t>
    </dgm:pt>
    <dgm:pt modelId="{8E9981F5-B0FF-46DC-B6C5-24A3FCC95473}">
      <dgm:prSet phldrT="[Text]"/>
      <dgm:spPr>
        <a:ln>
          <a:solidFill>
            <a:schemeClr val="tx1"/>
          </a:solidFill>
        </a:ln>
        <a:effectLst>
          <a:innerShdw blurRad="63500" dist="50800" dir="13500000">
            <a:prstClr val="black">
              <a:alpha val="50000"/>
            </a:prstClr>
          </a:innerShdw>
        </a:effectLst>
      </dgm:spPr>
      <dgm:t>
        <a:bodyPr/>
        <a:lstStyle/>
        <a:p>
          <a:r>
            <a:rPr lang="en-US" b="1" dirty="0" smtClean="0">
              <a:effectLst>
                <a:outerShdw blurRad="38100" dist="38100" dir="2700000" algn="tl">
                  <a:srgbClr val="000000">
                    <a:alpha val="43137"/>
                  </a:srgbClr>
                </a:outerShdw>
              </a:effectLst>
            </a:rPr>
            <a:t>Accountability</a:t>
          </a:r>
          <a:endParaRPr lang="en-US" b="1" dirty="0"/>
        </a:p>
      </dgm:t>
    </dgm:pt>
    <dgm:pt modelId="{A034CC42-1642-4F54-ABCB-8A39751096DD}" type="parTrans" cxnId="{C62F149C-5CAE-44F8-A1AE-8CB1F6B2B4B4}">
      <dgm:prSet/>
      <dgm:spPr/>
      <dgm:t>
        <a:bodyPr/>
        <a:lstStyle/>
        <a:p>
          <a:endParaRPr lang="en-US"/>
        </a:p>
      </dgm:t>
    </dgm:pt>
    <dgm:pt modelId="{458B8C75-15F2-4EF7-BC8D-44F36CC9B2AB}" type="sibTrans" cxnId="{C62F149C-5CAE-44F8-A1AE-8CB1F6B2B4B4}">
      <dgm:prSet/>
      <dgm:spPr/>
      <dgm:t>
        <a:bodyPr/>
        <a:lstStyle/>
        <a:p>
          <a:endParaRPr lang="en-US"/>
        </a:p>
      </dgm:t>
    </dgm:pt>
    <dgm:pt modelId="{7F717B51-3CA8-4210-A71A-1F0CB68C97BE}" type="pres">
      <dgm:prSet presAssocID="{F13BCD3C-477E-4CD1-85FE-3B90DCF38D74}" presName="Name0" presStyleCnt="0">
        <dgm:presLayoutVars>
          <dgm:dir/>
          <dgm:animLvl val="lvl"/>
          <dgm:resizeHandles val="exact"/>
        </dgm:presLayoutVars>
      </dgm:prSet>
      <dgm:spPr/>
    </dgm:pt>
    <dgm:pt modelId="{DD58A25E-865C-4943-B2B6-4326D415BEEC}" type="pres">
      <dgm:prSet presAssocID="{1638240B-85BA-4931-B2C3-FEEF15568546}" presName="parTxOnly" presStyleLbl="node1" presStyleIdx="0" presStyleCnt="4">
        <dgm:presLayoutVars>
          <dgm:chMax val="0"/>
          <dgm:chPref val="0"/>
          <dgm:bulletEnabled val="1"/>
        </dgm:presLayoutVars>
      </dgm:prSet>
      <dgm:spPr/>
      <dgm:t>
        <a:bodyPr/>
        <a:lstStyle/>
        <a:p>
          <a:endParaRPr lang="en-US"/>
        </a:p>
      </dgm:t>
    </dgm:pt>
    <dgm:pt modelId="{24C3B4D3-0C02-450E-B37C-30E3B3D18356}" type="pres">
      <dgm:prSet presAssocID="{DBB21E52-E3E1-421C-B3F7-8586A6386B3E}" presName="parTxOnlySpace" presStyleCnt="0"/>
      <dgm:spPr/>
    </dgm:pt>
    <dgm:pt modelId="{E1708ABA-1AAD-4B3B-893A-17C327A92FE2}" type="pres">
      <dgm:prSet presAssocID="{29AC71D8-32C1-45F2-8183-E4D23CB4FF29}" presName="parTxOnly" presStyleLbl="node1" presStyleIdx="1" presStyleCnt="4">
        <dgm:presLayoutVars>
          <dgm:chMax val="0"/>
          <dgm:chPref val="0"/>
          <dgm:bulletEnabled val="1"/>
        </dgm:presLayoutVars>
      </dgm:prSet>
      <dgm:spPr/>
      <dgm:t>
        <a:bodyPr/>
        <a:lstStyle/>
        <a:p>
          <a:endParaRPr lang="en-US"/>
        </a:p>
      </dgm:t>
    </dgm:pt>
    <dgm:pt modelId="{AD2CBCE2-7814-44A4-8F22-5D59348C3922}" type="pres">
      <dgm:prSet presAssocID="{3AEF7DBD-E0A1-4773-94BD-07BD969D5FD6}" presName="parTxOnlySpace" presStyleCnt="0"/>
      <dgm:spPr/>
    </dgm:pt>
    <dgm:pt modelId="{7EDF39A4-143C-4133-819C-BB5E0AEC6893}" type="pres">
      <dgm:prSet presAssocID="{D171670E-718E-4256-9858-7BA2497DB883}" presName="parTxOnly" presStyleLbl="node1" presStyleIdx="2" presStyleCnt="4">
        <dgm:presLayoutVars>
          <dgm:chMax val="0"/>
          <dgm:chPref val="0"/>
          <dgm:bulletEnabled val="1"/>
        </dgm:presLayoutVars>
      </dgm:prSet>
      <dgm:spPr/>
      <dgm:t>
        <a:bodyPr/>
        <a:lstStyle/>
        <a:p>
          <a:endParaRPr lang="en-US"/>
        </a:p>
      </dgm:t>
    </dgm:pt>
    <dgm:pt modelId="{1BEE7FCE-1390-42CD-A5E6-CFA8D2183AE7}" type="pres">
      <dgm:prSet presAssocID="{DFBE9816-D0DC-4584-8B3A-EE2A129E44B3}" presName="parTxOnlySpace" presStyleCnt="0"/>
      <dgm:spPr/>
    </dgm:pt>
    <dgm:pt modelId="{3CE5C3EC-51C5-44B6-9E7A-B03A8241C1FA}" type="pres">
      <dgm:prSet presAssocID="{8E9981F5-B0FF-46DC-B6C5-24A3FCC95473}" presName="parTxOnly" presStyleLbl="node1" presStyleIdx="3" presStyleCnt="4">
        <dgm:presLayoutVars>
          <dgm:chMax val="0"/>
          <dgm:chPref val="0"/>
          <dgm:bulletEnabled val="1"/>
        </dgm:presLayoutVars>
      </dgm:prSet>
      <dgm:spPr/>
      <dgm:t>
        <a:bodyPr/>
        <a:lstStyle/>
        <a:p>
          <a:endParaRPr lang="en-US"/>
        </a:p>
      </dgm:t>
    </dgm:pt>
  </dgm:ptLst>
  <dgm:cxnLst>
    <dgm:cxn modelId="{8131848F-7186-495F-844D-F36912607882}" srcId="{F13BCD3C-477E-4CD1-85FE-3B90DCF38D74}" destId="{29AC71D8-32C1-45F2-8183-E4D23CB4FF29}" srcOrd="1" destOrd="0" parTransId="{A14DB73F-E7CE-4993-925D-B219943A8133}" sibTransId="{3AEF7DBD-E0A1-4773-94BD-07BD969D5FD6}"/>
    <dgm:cxn modelId="{C62F149C-5CAE-44F8-A1AE-8CB1F6B2B4B4}" srcId="{F13BCD3C-477E-4CD1-85FE-3B90DCF38D74}" destId="{8E9981F5-B0FF-46DC-B6C5-24A3FCC95473}" srcOrd="3" destOrd="0" parTransId="{A034CC42-1642-4F54-ABCB-8A39751096DD}" sibTransId="{458B8C75-15F2-4EF7-BC8D-44F36CC9B2AB}"/>
    <dgm:cxn modelId="{A8CEFF90-39B4-400F-98D8-8280E9532EA7}" type="presOf" srcId="{F13BCD3C-477E-4CD1-85FE-3B90DCF38D74}" destId="{7F717B51-3CA8-4210-A71A-1F0CB68C97BE}" srcOrd="0" destOrd="0" presId="urn:microsoft.com/office/officeart/2005/8/layout/chevron1"/>
    <dgm:cxn modelId="{036D89C2-90A6-415C-B06B-77ECCB55B8B8}" type="presOf" srcId="{29AC71D8-32C1-45F2-8183-E4D23CB4FF29}" destId="{E1708ABA-1AAD-4B3B-893A-17C327A92FE2}" srcOrd="0" destOrd="0" presId="urn:microsoft.com/office/officeart/2005/8/layout/chevron1"/>
    <dgm:cxn modelId="{2AEB8F56-96CB-46DB-9724-9CAF3ED5C54A}" srcId="{F13BCD3C-477E-4CD1-85FE-3B90DCF38D74}" destId="{1638240B-85BA-4931-B2C3-FEEF15568546}" srcOrd="0" destOrd="0" parTransId="{B27C2B0A-D40A-45C8-9F37-89513776FE47}" sibTransId="{DBB21E52-E3E1-421C-B3F7-8586A6386B3E}"/>
    <dgm:cxn modelId="{1278D6DE-1F84-435C-932D-BF6A9EBA31BD}" type="presOf" srcId="{D171670E-718E-4256-9858-7BA2497DB883}" destId="{7EDF39A4-143C-4133-819C-BB5E0AEC6893}" srcOrd="0" destOrd="0" presId="urn:microsoft.com/office/officeart/2005/8/layout/chevron1"/>
    <dgm:cxn modelId="{BBB17A72-FA6B-4F99-8645-88792830A982}" type="presOf" srcId="{8E9981F5-B0FF-46DC-B6C5-24A3FCC95473}" destId="{3CE5C3EC-51C5-44B6-9E7A-B03A8241C1FA}" srcOrd="0" destOrd="0" presId="urn:microsoft.com/office/officeart/2005/8/layout/chevron1"/>
    <dgm:cxn modelId="{B6290FD0-AB06-4B38-B3EC-3C94428A88ED}" srcId="{F13BCD3C-477E-4CD1-85FE-3B90DCF38D74}" destId="{D171670E-718E-4256-9858-7BA2497DB883}" srcOrd="2" destOrd="0" parTransId="{1D344FAE-D374-437C-BDE6-DDE890C6E669}" sibTransId="{DFBE9816-D0DC-4584-8B3A-EE2A129E44B3}"/>
    <dgm:cxn modelId="{E2A15801-1C57-45AE-B58A-37772D9F06FB}" type="presOf" srcId="{1638240B-85BA-4931-B2C3-FEEF15568546}" destId="{DD58A25E-865C-4943-B2B6-4326D415BEEC}" srcOrd="0" destOrd="0" presId="urn:microsoft.com/office/officeart/2005/8/layout/chevron1"/>
    <dgm:cxn modelId="{247D5CD9-5DA2-45BB-96B5-A897CBED041A}" type="presParOf" srcId="{7F717B51-3CA8-4210-A71A-1F0CB68C97BE}" destId="{DD58A25E-865C-4943-B2B6-4326D415BEEC}" srcOrd="0" destOrd="0" presId="urn:microsoft.com/office/officeart/2005/8/layout/chevron1"/>
    <dgm:cxn modelId="{26EFC5B9-1108-4DF3-A37A-20D670B0E35B}" type="presParOf" srcId="{7F717B51-3CA8-4210-A71A-1F0CB68C97BE}" destId="{24C3B4D3-0C02-450E-B37C-30E3B3D18356}" srcOrd="1" destOrd="0" presId="urn:microsoft.com/office/officeart/2005/8/layout/chevron1"/>
    <dgm:cxn modelId="{76425B47-B42C-4B15-BD6B-BD5E800E0D14}" type="presParOf" srcId="{7F717B51-3CA8-4210-A71A-1F0CB68C97BE}" destId="{E1708ABA-1AAD-4B3B-893A-17C327A92FE2}" srcOrd="2" destOrd="0" presId="urn:microsoft.com/office/officeart/2005/8/layout/chevron1"/>
    <dgm:cxn modelId="{F9C5F9F3-D9E5-4FF0-8B5A-5922D2EC29F4}" type="presParOf" srcId="{7F717B51-3CA8-4210-A71A-1F0CB68C97BE}" destId="{AD2CBCE2-7814-44A4-8F22-5D59348C3922}" srcOrd="3" destOrd="0" presId="urn:microsoft.com/office/officeart/2005/8/layout/chevron1"/>
    <dgm:cxn modelId="{8816E99A-3BED-44BD-AACD-8A12C2197EA1}" type="presParOf" srcId="{7F717B51-3CA8-4210-A71A-1F0CB68C97BE}" destId="{7EDF39A4-143C-4133-819C-BB5E0AEC6893}" srcOrd="4" destOrd="0" presId="urn:microsoft.com/office/officeart/2005/8/layout/chevron1"/>
    <dgm:cxn modelId="{0070DAAF-6079-43B7-A4CF-58A538EF3190}" type="presParOf" srcId="{7F717B51-3CA8-4210-A71A-1F0CB68C97BE}" destId="{1BEE7FCE-1390-42CD-A5E6-CFA8D2183AE7}" srcOrd="5" destOrd="0" presId="urn:microsoft.com/office/officeart/2005/8/layout/chevron1"/>
    <dgm:cxn modelId="{5853DF24-C103-4A35-B084-C3F4F2EF9C0D}" type="presParOf" srcId="{7F717B51-3CA8-4210-A71A-1F0CB68C97BE}" destId="{3CE5C3EC-51C5-44B6-9E7A-B03A8241C1FA}" srcOrd="6" destOrd="0" presId="urn:microsoft.com/office/officeart/2005/8/layout/chevron1"/>
  </dgm:cxnLst>
  <dgm:bg/>
  <dgm:whole/>
</dgm:dataModel>
</file>

<file path=ppt/diagrams/data6.xml><?xml version="1.0" encoding="utf-8"?>
<dgm:dataModel xmlns:dgm="http://schemas.openxmlformats.org/drawingml/2006/diagram" xmlns:a="http://schemas.openxmlformats.org/drawingml/2006/main">
  <dgm:ptLst>
    <dgm:pt modelId="{A5EED5B4-10C9-4928-8F03-9001BC496C16}" type="doc">
      <dgm:prSet loTypeId="urn:microsoft.com/office/officeart/2005/8/layout/arrow2" loCatId="process" qsTypeId="urn:microsoft.com/office/officeart/2005/8/quickstyle/simple1" qsCatId="simple" csTypeId="urn:microsoft.com/office/officeart/2005/8/colors/accent1_2" csCatId="accent1" phldr="1"/>
      <dgm:spPr/>
    </dgm:pt>
    <dgm:pt modelId="{7F179360-0505-419E-95E7-38D158B65E36}">
      <dgm:prSet phldrT="[Text]" custT="1"/>
      <dgm:spPr/>
      <dgm:t>
        <a:bodyPr/>
        <a:lstStyle/>
        <a:p>
          <a:r>
            <a:rPr lang="en-US" sz="2000" b="1" dirty="0" smtClean="0">
              <a:effectLst>
                <a:outerShdw blurRad="38100" dist="38100" dir="2700000" algn="tl">
                  <a:srgbClr val="000000">
                    <a:alpha val="43137"/>
                  </a:srgbClr>
                </a:outerShdw>
              </a:effectLst>
            </a:rPr>
            <a:t>1800Accreditation</a:t>
          </a:r>
          <a:endParaRPr lang="en-US" sz="2000" b="1" dirty="0">
            <a:effectLst>
              <a:outerShdw blurRad="38100" dist="38100" dir="2700000" algn="tl">
                <a:srgbClr val="000000">
                  <a:alpha val="43137"/>
                </a:srgbClr>
              </a:outerShdw>
            </a:effectLst>
          </a:endParaRPr>
        </a:p>
      </dgm:t>
    </dgm:pt>
    <dgm:pt modelId="{ABE92D13-5661-4FB7-8BDE-CC2C96C6B944}" type="parTrans" cxnId="{2F923CEC-C158-4E54-B0E3-803BD66D4706}">
      <dgm:prSet/>
      <dgm:spPr/>
      <dgm:t>
        <a:bodyPr/>
        <a:lstStyle/>
        <a:p>
          <a:endParaRPr lang="en-US"/>
        </a:p>
      </dgm:t>
    </dgm:pt>
    <dgm:pt modelId="{673977ED-B5E4-4501-B816-9FCC4E42D9F4}" type="sibTrans" cxnId="{2F923CEC-C158-4E54-B0E3-803BD66D4706}">
      <dgm:prSet/>
      <dgm:spPr/>
      <dgm:t>
        <a:bodyPr/>
        <a:lstStyle/>
        <a:p>
          <a:endParaRPr lang="en-US"/>
        </a:p>
      </dgm:t>
    </dgm:pt>
    <dgm:pt modelId="{5E2DB140-1465-48B8-8EA4-0DC7D5D7E582}">
      <dgm:prSet phldrT="[Text]" custT="1"/>
      <dgm:spPr/>
      <dgm:t>
        <a:bodyPr/>
        <a:lstStyle/>
        <a:p>
          <a:r>
            <a:rPr lang="en-US" sz="2000" b="1" dirty="0" smtClean="0">
              <a:effectLst>
                <a:outerShdw blurRad="38100" dist="38100" dir="2700000" algn="tl">
                  <a:srgbClr val="000000">
                    <a:alpha val="43137"/>
                  </a:srgbClr>
                </a:outerShdw>
              </a:effectLst>
            </a:rPr>
            <a:t>1960 Evaluation</a:t>
          </a:r>
          <a:endParaRPr lang="en-US" sz="2000" b="1" dirty="0">
            <a:effectLst>
              <a:outerShdw blurRad="38100" dist="38100" dir="2700000" algn="tl">
                <a:srgbClr val="000000">
                  <a:alpha val="43137"/>
                </a:srgbClr>
              </a:outerShdw>
            </a:effectLst>
          </a:endParaRPr>
        </a:p>
      </dgm:t>
    </dgm:pt>
    <dgm:pt modelId="{B8701909-4A70-481D-95B2-9A5C07A3D011}" type="parTrans" cxnId="{16FA97DE-E3FD-48F5-99C6-BAD89715B9F8}">
      <dgm:prSet/>
      <dgm:spPr/>
      <dgm:t>
        <a:bodyPr/>
        <a:lstStyle/>
        <a:p>
          <a:endParaRPr lang="en-US"/>
        </a:p>
      </dgm:t>
    </dgm:pt>
    <dgm:pt modelId="{C1E358EB-825E-4BCA-844E-C74F4C323034}" type="sibTrans" cxnId="{16FA97DE-E3FD-48F5-99C6-BAD89715B9F8}">
      <dgm:prSet/>
      <dgm:spPr/>
      <dgm:t>
        <a:bodyPr/>
        <a:lstStyle/>
        <a:p>
          <a:endParaRPr lang="en-US"/>
        </a:p>
      </dgm:t>
    </dgm:pt>
    <dgm:pt modelId="{DEAE2C5A-3AAA-4F40-A189-BBDA86880D8D}">
      <dgm:prSet phldrT="[Text]" custT="1"/>
      <dgm:spPr/>
      <dgm:t>
        <a:bodyPr/>
        <a:lstStyle/>
        <a:p>
          <a:r>
            <a:rPr lang="en-US" sz="2000" b="1" dirty="0" smtClean="0">
              <a:effectLst>
                <a:outerShdw blurRad="38100" dist="38100" dir="2700000" algn="tl">
                  <a:srgbClr val="000000">
                    <a:alpha val="43137"/>
                  </a:srgbClr>
                </a:outerShdw>
              </a:effectLst>
            </a:rPr>
            <a:t>1980 Assessment</a:t>
          </a:r>
          <a:endParaRPr lang="en-US" sz="2000" b="1" dirty="0">
            <a:effectLst>
              <a:outerShdw blurRad="38100" dist="38100" dir="2700000" algn="tl">
                <a:srgbClr val="000000">
                  <a:alpha val="43137"/>
                </a:srgbClr>
              </a:outerShdw>
            </a:effectLst>
          </a:endParaRPr>
        </a:p>
      </dgm:t>
    </dgm:pt>
    <dgm:pt modelId="{9D7FD585-897E-4F5A-9447-FD7B6DC1DFD2}" type="parTrans" cxnId="{2B9E78E1-C9C7-4DEE-874A-41F6499DF261}">
      <dgm:prSet/>
      <dgm:spPr/>
      <dgm:t>
        <a:bodyPr/>
        <a:lstStyle/>
        <a:p>
          <a:endParaRPr lang="en-US"/>
        </a:p>
      </dgm:t>
    </dgm:pt>
    <dgm:pt modelId="{A0FDF96B-CBE3-4F0A-A654-1ED7B1CD0D21}" type="sibTrans" cxnId="{2B9E78E1-C9C7-4DEE-874A-41F6499DF261}">
      <dgm:prSet/>
      <dgm:spPr/>
      <dgm:t>
        <a:bodyPr/>
        <a:lstStyle/>
        <a:p>
          <a:endParaRPr lang="en-US"/>
        </a:p>
      </dgm:t>
    </dgm:pt>
    <dgm:pt modelId="{3481743C-C6B7-415D-BC13-C039FB1993A6}">
      <dgm:prSet phldrT="[Text]" custT="1"/>
      <dgm:spPr/>
      <dgm:t>
        <a:bodyPr/>
        <a:lstStyle/>
        <a:p>
          <a:r>
            <a:rPr lang="en-US" sz="2000" b="1" dirty="0" smtClean="0">
              <a:effectLst>
                <a:outerShdw blurRad="38100" dist="38100" dir="2700000" algn="tl">
                  <a:srgbClr val="000000">
                    <a:alpha val="43137"/>
                  </a:srgbClr>
                </a:outerShdw>
              </a:effectLst>
            </a:rPr>
            <a:t>1994 Learning Outcomes</a:t>
          </a:r>
          <a:endParaRPr lang="en-US" sz="2000" b="1" dirty="0">
            <a:effectLst>
              <a:outerShdw blurRad="38100" dist="38100" dir="2700000" algn="tl">
                <a:srgbClr val="000000">
                  <a:alpha val="43137"/>
                </a:srgbClr>
              </a:outerShdw>
            </a:effectLst>
          </a:endParaRPr>
        </a:p>
      </dgm:t>
    </dgm:pt>
    <dgm:pt modelId="{CBAB5914-CCDC-4948-A5BC-3D46DE8E8B16}" type="parTrans" cxnId="{63D0BF49-9F80-4AA1-B5A4-A96B9C9FF0A7}">
      <dgm:prSet/>
      <dgm:spPr/>
      <dgm:t>
        <a:bodyPr/>
        <a:lstStyle/>
        <a:p>
          <a:endParaRPr lang="en-US"/>
        </a:p>
      </dgm:t>
    </dgm:pt>
    <dgm:pt modelId="{914CE494-0C02-49E3-985E-CF3E52F405D7}" type="sibTrans" cxnId="{63D0BF49-9F80-4AA1-B5A4-A96B9C9FF0A7}">
      <dgm:prSet/>
      <dgm:spPr/>
      <dgm:t>
        <a:bodyPr/>
        <a:lstStyle/>
        <a:p>
          <a:endParaRPr lang="en-US"/>
        </a:p>
      </dgm:t>
    </dgm:pt>
    <dgm:pt modelId="{9C6C42C5-F952-4689-A14C-C1F3C9AAEC6A}">
      <dgm:prSet phldrT="[Text]" custT="1"/>
      <dgm:spPr/>
      <dgm:t>
        <a:bodyPr/>
        <a:lstStyle/>
        <a:p>
          <a:r>
            <a:rPr lang="en-US" sz="2000" b="1" dirty="0" smtClean="0">
              <a:effectLst>
                <a:outerShdw blurRad="38100" dist="38100" dir="2700000" algn="tl">
                  <a:srgbClr val="000000">
                    <a:alpha val="43137"/>
                  </a:srgbClr>
                </a:outerShdw>
              </a:effectLst>
            </a:rPr>
            <a:t>2002 Accountability</a:t>
          </a:r>
          <a:endParaRPr lang="en-US" sz="2000" b="1" dirty="0">
            <a:effectLst>
              <a:outerShdw blurRad="38100" dist="38100" dir="2700000" algn="tl">
                <a:srgbClr val="000000">
                  <a:alpha val="43137"/>
                </a:srgbClr>
              </a:outerShdw>
            </a:effectLst>
          </a:endParaRPr>
        </a:p>
      </dgm:t>
    </dgm:pt>
    <dgm:pt modelId="{868A8752-7242-425B-A555-A84F3A3B7FAF}" type="parTrans" cxnId="{087E899F-232B-4ABA-BE79-03A7E31EEEFA}">
      <dgm:prSet/>
      <dgm:spPr/>
      <dgm:t>
        <a:bodyPr/>
        <a:lstStyle/>
        <a:p>
          <a:endParaRPr lang="en-US"/>
        </a:p>
      </dgm:t>
    </dgm:pt>
    <dgm:pt modelId="{80BD82F1-9862-43CD-A1ED-624B5CE64355}" type="sibTrans" cxnId="{087E899F-232B-4ABA-BE79-03A7E31EEEFA}">
      <dgm:prSet/>
      <dgm:spPr/>
      <dgm:t>
        <a:bodyPr/>
        <a:lstStyle/>
        <a:p>
          <a:endParaRPr lang="en-US"/>
        </a:p>
      </dgm:t>
    </dgm:pt>
    <dgm:pt modelId="{64B2433D-E04F-433A-8701-09F075169B49}" type="pres">
      <dgm:prSet presAssocID="{A5EED5B4-10C9-4928-8F03-9001BC496C16}" presName="arrowDiagram" presStyleCnt="0">
        <dgm:presLayoutVars>
          <dgm:chMax val="5"/>
          <dgm:dir/>
          <dgm:resizeHandles val="exact"/>
        </dgm:presLayoutVars>
      </dgm:prSet>
      <dgm:spPr/>
    </dgm:pt>
    <dgm:pt modelId="{735BC2C4-5E52-474A-9D83-8348BC8B906F}" type="pres">
      <dgm:prSet presAssocID="{A5EED5B4-10C9-4928-8F03-9001BC496C16}" presName="arrow" presStyleLbl="bgShp" presStyleIdx="0" presStyleCnt="1"/>
      <dgm:spPr>
        <a:ln>
          <a:solidFill>
            <a:schemeClr val="tx1"/>
          </a:solidFill>
        </a:ln>
        <a:effectLst>
          <a:glow rad="228600">
            <a:schemeClr val="accent1">
              <a:satMod val="175000"/>
              <a:alpha val="40000"/>
            </a:schemeClr>
          </a:glow>
          <a:innerShdw blurRad="63500" dist="50800" dir="13500000">
            <a:prstClr val="black">
              <a:alpha val="50000"/>
            </a:prstClr>
          </a:innerShdw>
        </a:effectLst>
      </dgm:spPr>
    </dgm:pt>
    <dgm:pt modelId="{695D4B20-D633-4395-B2D9-C7A67BA78106}" type="pres">
      <dgm:prSet presAssocID="{A5EED5B4-10C9-4928-8F03-9001BC496C16}" presName="arrowDiagram5" presStyleCnt="0"/>
      <dgm:spPr/>
    </dgm:pt>
    <dgm:pt modelId="{8E1AA4A4-C567-4E09-8320-4D4A6EC2DAD2}" type="pres">
      <dgm:prSet presAssocID="{7F179360-0505-419E-95E7-38D158B65E36}" presName="bullet5a" presStyleLbl="node1" presStyleIdx="0" presStyleCnt="5"/>
      <dgm:spPr/>
    </dgm:pt>
    <dgm:pt modelId="{05257F9C-16C7-44C3-99C1-B79B198647A8}" type="pres">
      <dgm:prSet presAssocID="{7F179360-0505-419E-95E7-38D158B65E36}" presName="textBox5a" presStyleLbl="revTx" presStyleIdx="0" presStyleCnt="5" custScaleX="308397">
        <dgm:presLayoutVars>
          <dgm:bulletEnabled val="1"/>
        </dgm:presLayoutVars>
      </dgm:prSet>
      <dgm:spPr/>
      <dgm:t>
        <a:bodyPr/>
        <a:lstStyle/>
        <a:p>
          <a:endParaRPr lang="en-US"/>
        </a:p>
      </dgm:t>
    </dgm:pt>
    <dgm:pt modelId="{9F33482F-1289-4EBF-9FFF-0FF2D93F04FE}" type="pres">
      <dgm:prSet presAssocID="{5E2DB140-1465-48B8-8EA4-0DC7D5D7E582}" presName="bullet5b" presStyleLbl="node1" presStyleIdx="1" presStyleCnt="5"/>
      <dgm:spPr/>
    </dgm:pt>
    <dgm:pt modelId="{96B3C23B-72E0-4D7D-A361-B9434C502A4A}" type="pres">
      <dgm:prSet presAssocID="{5E2DB140-1465-48B8-8EA4-0DC7D5D7E582}" presName="textBox5b" presStyleLbl="revTx" presStyleIdx="1" presStyleCnt="5" custScaleX="236747">
        <dgm:presLayoutVars>
          <dgm:bulletEnabled val="1"/>
        </dgm:presLayoutVars>
      </dgm:prSet>
      <dgm:spPr/>
      <dgm:t>
        <a:bodyPr/>
        <a:lstStyle/>
        <a:p>
          <a:endParaRPr lang="en-US"/>
        </a:p>
      </dgm:t>
    </dgm:pt>
    <dgm:pt modelId="{58937D07-B154-4C9A-B024-5267B26DEC18}" type="pres">
      <dgm:prSet presAssocID="{DEAE2C5A-3AAA-4F40-A189-BBDA86880D8D}" presName="bullet5c" presStyleLbl="node1" presStyleIdx="2" presStyleCnt="5"/>
      <dgm:spPr/>
    </dgm:pt>
    <dgm:pt modelId="{FD78C81A-23A3-4C22-86BA-264A562F2A45}" type="pres">
      <dgm:prSet presAssocID="{DEAE2C5A-3AAA-4F40-A189-BBDA86880D8D}" presName="textBox5c" presStyleLbl="revTx" presStyleIdx="2" presStyleCnt="5" custScaleX="190328">
        <dgm:presLayoutVars>
          <dgm:bulletEnabled val="1"/>
        </dgm:presLayoutVars>
      </dgm:prSet>
      <dgm:spPr/>
      <dgm:t>
        <a:bodyPr/>
        <a:lstStyle/>
        <a:p>
          <a:endParaRPr lang="en-US"/>
        </a:p>
      </dgm:t>
    </dgm:pt>
    <dgm:pt modelId="{574BBFEF-E65D-42AC-B152-F1F35C3427FA}" type="pres">
      <dgm:prSet presAssocID="{3481743C-C6B7-415D-BC13-C039FB1993A6}" presName="bullet5d" presStyleLbl="node1" presStyleIdx="3" presStyleCnt="5"/>
      <dgm:spPr/>
    </dgm:pt>
    <dgm:pt modelId="{81075006-5D2E-4DB1-831F-0F1492F956BA}" type="pres">
      <dgm:prSet presAssocID="{3481743C-C6B7-415D-BC13-C039FB1993A6}" presName="textBox5d" presStyleLbl="revTx" presStyleIdx="3" presStyleCnt="5" custScaleX="231583">
        <dgm:presLayoutVars>
          <dgm:bulletEnabled val="1"/>
        </dgm:presLayoutVars>
      </dgm:prSet>
      <dgm:spPr/>
      <dgm:t>
        <a:bodyPr/>
        <a:lstStyle/>
        <a:p>
          <a:endParaRPr lang="en-US"/>
        </a:p>
      </dgm:t>
    </dgm:pt>
    <dgm:pt modelId="{1BFD8136-6530-44F6-9BC0-90A9069CCDA9}" type="pres">
      <dgm:prSet presAssocID="{9C6C42C5-F952-4689-A14C-C1F3C9AAEC6A}" presName="bullet5e" presStyleLbl="node1" presStyleIdx="4" presStyleCnt="5"/>
      <dgm:spPr/>
    </dgm:pt>
    <dgm:pt modelId="{001C7C38-DD20-4D45-8653-B63479CF47AC}" type="pres">
      <dgm:prSet presAssocID="{9C6C42C5-F952-4689-A14C-C1F3C9AAEC6A}" presName="textBox5e" presStyleLbl="revTx" presStyleIdx="4" presStyleCnt="5" custScaleX="172583">
        <dgm:presLayoutVars>
          <dgm:bulletEnabled val="1"/>
        </dgm:presLayoutVars>
      </dgm:prSet>
      <dgm:spPr/>
      <dgm:t>
        <a:bodyPr/>
        <a:lstStyle/>
        <a:p>
          <a:endParaRPr lang="en-US"/>
        </a:p>
      </dgm:t>
    </dgm:pt>
  </dgm:ptLst>
  <dgm:cxnLst>
    <dgm:cxn modelId="{16FA97DE-E3FD-48F5-99C6-BAD89715B9F8}" srcId="{A5EED5B4-10C9-4928-8F03-9001BC496C16}" destId="{5E2DB140-1465-48B8-8EA4-0DC7D5D7E582}" srcOrd="1" destOrd="0" parTransId="{B8701909-4A70-481D-95B2-9A5C07A3D011}" sibTransId="{C1E358EB-825E-4BCA-844E-C74F4C323034}"/>
    <dgm:cxn modelId="{279E9C19-AC00-48AA-8F49-43A2E0DB5D1D}" type="presOf" srcId="{A5EED5B4-10C9-4928-8F03-9001BC496C16}" destId="{64B2433D-E04F-433A-8701-09F075169B49}" srcOrd="0" destOrd="0" presId="urn:microsoft.com/office/officeart/2005/8/layout/arrow2"/>
    <dgm:cxn modelId="{F264F6F8-E6B5-4817-8420-99CDDF785DBC}" type="presOf" srcId="{5E2DB140-1465-48B8-8EA4-0DC7D5D7E582}" destId="{96B3C23B-72E0-4D7D-A361-B9434C502A4A}" srcOrd="0" destOrd="0" presId="urn:microsoft.com/office/officeart/2005/8/layout/arrow2"/>
    <dgm:cxn modelId="{C5B442A0-78DE-4601-A8B8-507DFEAEC0B4}" type="presOf" srcId="{7F179360-0505-419E-95E7-38D158B65E36}" destId="{05257F9C-16C7-44C3-99C1-B79B198647A8}" srcOrd="0" destOrd="0" presId="urn:microsoft.com/office/officeart/2005/8/layout/arrow2"/>
    <dgm:cxn modelId="{BBE63BE9-59A2-4755-9D9C-E8896B6999CB}" type="presOf" srcId="{DEAE2C5A-3AAA-4F40-A189-BBDA86880D8D}" destId="{FD78C81A-23A3-4C22-86BA-264A562F2A45}" srcOrd="0" destOrd="0" presId="urn:microsoft.com/office/officeart/2005/8/layout/arrow2"/>
    <dgm:cxn modelId="{2F923CEC-C158-4E54-B0E3-803BD66D4706}" srcId="{A5EED5B4-10C9-4928-8F03-9001BC496C16}" destId="{7F179360-0505-419E-95E7-38D158B65E36}" srcOrd="0" destOrd="0" parTransId="{ABE92D13-5661-4FB7-8BDE-CC2C96C6B944}" sibTransId="{673977ED-B5E4-4501-B816-9FCC4E42D9F4}"/>
    <dgm:cxn modelId="{087E899F-232B-4ABA-BE79-03A7E31EEEFA}" srcId="{A5EED5B4-10C9-4928-8F03-9001BC496C16}" destId="{9C6C42C5-F952-4689-A14C-C1F3C9AAEC6A}" srcOrd="4" destOrd="0" parTransId="{868A8752-7242-425B-A555-A84F3A3B7FAF}" sibTransId="{80BD82F1-9862-43CD-A1ED-624B5CE64355}"/>
    <dgm:cxn modelId="{F0A784EC-398F-4260-92DB-4A2CDB1DDFA7}" type="presOf" srcId="{9C6C42C5-F952-4689-A14C-C1F3C9AAEC6A}" destId="{001C7C38-DD20-4D45-8653-B63479CF47AC}" srcOrd="0" destOrd="0" presId="urn:microsoft.com/office/officeart/2005/8/layout/arrow2"/>
    <dgm:cxn modelId="{63D0BF49-9F80-4AA1-B5A4-A96B9C9FF0A7}" srcId="{A5EED5B4-10C9-4928-8F03-9001BC496C16}" destId="{3481743C-C6B7-415D-BC13-C039FB1993A6}" srcOrd="3" destOrd="0" parTransId="{CBAB5914-CCDC-4948-A5BC-3D46DE8E8B16}" sibTransId="{914CE494-0C02-49E3-985E-CF3E52F405D7}"/>
    <dgm:cxn modelId="{76041AEB-8B38-486A-99D3-32E92FDD6D37}" type="presOf" srcId="{3481743C-C6B7-415D-BC13-C039FB1993A6}" destId="{81075006-5D2E-4DB1-831F-0F1492F956BA}" srcOrd="0" destOrd="0" presId="urn:microsoft.com/office/officeart/2005/8/layout/arrow2"/>
    <dgm:cxn modelId="{2B9E78E1-C9C7-4DEE-874A-41F6499DF261}" srcId="{A5EED5B4-10C9-4928-8F03-9001BC496C16}" destId="{DEAE2C5A-3AAA-4F40-A189-BBDA86880D8D}" srcOrd="2" destOrd="0" parTransId="{9D7FD585-897E-4F5A-9447-FD7B6DC1DFD2}" sibTransId="{A0FDF96B-CBE3-4F0A-A654-1ED7B1CD0D21}"/>
    <dgm:cxn modelId="{98255446-D211-4052-8EAF-BE668EDE9266}" type="presParOf" srcId="{64B2433D-E04F-433A-8701-09F075169B49}" destId="{735BC2C4-5E52-474A-9D83-8348BC8B906F}" srcOrd="0" destOrd="0" presId="urn:microsoft.com/office/officeart/2005/8/layout/arrow2"/>
    <dgm:cxn modelId="{996AF5F8-DBBE-4D71-99F4-4FAA7E1E2D84}" type="presParOf" srcId="{64B2433D-E04F-433A-8701-09F075169B49}" destId="{695D4B20-D633-4395-B2D9-C7A67BA78106}" srcOrd="1" destOrd="0" presId="urn:microsoft.com/office/officeart/2005/8/layout/arrow2"/>
    <dgm:cxn modelId="{0F37E7B2-FC3F-4E6C-9498-374D17AB7B5A}" type="presParOf" srcId="{695D4B20-D633-4395-B2D9-C7A67BA78106}" destId="{8E1AA4A4-C567-4E09-8320-4D4A6EC2DAD2}" srcOrd="0" destOrd="0" presId="urn:microsoft.com/office/officeart/2005/8/layout/arrow2"/>
    <dgm:cxn modelId="{A553B69C-47A7-4944-B9B5-E8816BA7BF21}" type="presParOf" srcId="{695D4B20-D633-4395-B2D9-C7A67BA78106}" destId="{05257F9C-16C7-44C3-99C1-B79B198647A8}" srcOrd="1" destOrd="0" presId="urn:microsoft.com/office/officeart/2005/8/layout/arrow2"/>
    <dgm:cxn modelId="{ED74DA24-208B-45D3-B571-9C08049F6362}" type="presParOf" srcId="{695D4B20-D633-4395-B2D9-C7A67BA78106}" destId="{9F33482F-1289-4EBF-9FFF-0FF2D93F04FE}" srcOrd="2" destOrd="0" presId="urn:microsoft.com/office/officeart/2005/8/layout/arrow2"/>
    <dgm:cxn modelId="{5D880DBE-B5E2-4F81-BB3B-D20F79C5F507}" type="presParOf" srcId="{695D4B20-D633-4395-B2D9-C7A67BA78106}" destId="{96B3C23B-72E0-4D7D-A361-B9434C502A4A}" srcOrd="3" destOrd="0" presId="urn:microsoft.com/office/officeart/2005/8/layout/arrow2"/>
    <dgm:cxn modelId="{7F8DFC47-A1B6-4E6B-9796-A71540827BF1}" type="presParOf" srcId="{695D4B20-D633-4395-B2D9-C7A67BA78106}" destId="{58937D07-B154-4C9A-B024-5267B26DEC18}" srcOrd="4" destOrd="0" presId="urn:microsoft.com/office/officeart/2005/8/layout/arrow2"/>
    <dgm:cxn modelId="{0C380B3F-AB4A-44A2-A3D4-83B63E4592C1}" type="presParOf" srcId="{695D4B20-D633-4395-B2D9-C7A67BA78106}" destId="{FD78C81A-23A3-4C22-86BA-264A562F2A45}" srcOrd="5" destOrd="0" presId="urn:microsoft.com/office/officeart/2005/8/layout/arrow2"/>
    <dgm:cxn modelId="{6ABC14A4-E81B-4D7A-B7B3-77E14B9BDDB9}" type="presParOf" srcId="{695D4B20-D633-4395-B2D9-C7A67BA78106}" destId="{574BBFEF-E65D-42AC-B152-F1F35C3427FA}" srcOrd="6" destOrd="0" presId="urn:microsoft.com/office/officeart/2005/8/layout/arrow2"/>
    <dgm:cxn modelId="{B1B1233C-B5F9-4D65-A331-C074A6CAC39B}" type="presParOf" srcId="{695D4B20-D633-4395-B2D9-C7A67BA78106}" destId="{81075006-5D2E-4DB1-831F-0F1492F956BA}" srcOrd="7" destOrd="0" presId="urn:microsoft.com/office/officeart/2005/8/layout/arrow2"/>
    <dgm:cxn modelId="{BBBE9F11-C340-4225-A2CD-3018A1EAC1CC}" type="presParOf" srcId="{695D4B20-D633-4395-B2D9-C7A67BA78106}" destId="{1BFD8136-6530-44F6-9BC0-90A9069CCDA9}" srcOrd="8" destOrd="0" presId="urn:microsoft.com/office/officeart/2005/8/layout/arrow2"/>
    <dgm:cxn modelId="{8E30E14B-C817-4BA1-A707-6C9299E029B1}" type="presParOf" srcId="{695D4B20-D633-4395-B2D9-C7A67BA78106}" destId="{001C7C38-DD20-4D45-8653-B63479CF47AC}" srcOrd="9" destOrd="0" presId="urn:microsoft.com/office/officeart/2005/8/layout/arrow2"/>
  </dgm:cxnLst>
  <dgm:bg/>
  <dgm:whole/>
</dgm:dataModel>
</file>

<file path=ppt/diagrams/data7.xml><?xml version="1.0" encoding="utf-8"?>
<dgm:dataModel xmlns:dgm="http://schemas.openxmlformats.org/drawingml/2006/diagram" xmlns:a="http://schemas.openxmlformats.org/drawingml/2006/main">
  <dgm:ptLst>
    <dgm:pt modelId="{9A2B8F41-6A6D-4B91-BF7E-05EE3C007688}" type="doc">
      <dgm:prSet loTypeId="urn:microsoft.com/office/officeart/2005/8/layout/target1" loCatId="relationship" qsTypeId="urn:microsoft.com/office/officeart/2005/8/quickstyle/simple1" qsCatId="simple" csTypeId="urn:microsoft.com/office/officeart/2005/8/colors/accent1_2" csCatId="accent1" phldr="1"/>
      <dgm:spPr/>
    </dgm:pt>
    <dgm:pt modelId="{E562136D-0134-47AF-A9A5-A7CDFD8850CC}">
      <dgm:prSet phldrT="[Text]"/>
      <dgm:spPr/>
      <dgm:t>
        <a:bodyPr/>
        <a:lstStyle/>
        <a:p>
          <a:r>
            <a:rPr lang="en-US" b="1" dirty="0" smtClean="0">
              <a:effectLst>
                <a:outerShdw blurRad="38100" dist="38100" dir="2700000" algn="tl">
                  <a:srgbClr val="000000">
                    <a:alpha val="43137"/>
                  </a:srgbClr>
                </a:outerShdw>
              </a:effectLst>
            </a:rPr>
            <a:t>Accreditation</a:t>
          </a:r>
          <a:endParaRPr lang="en-US" b="1" dirty="0">
            <a:effectLst>
              <a:outerShdw blurRad="38100" dist="38100" dir="2700000" algn="tl">
                <a:srgbClr val="000000">
                  <a:alpha val="43137"/>
                </a:srgbClr>
              </a:outerShdw>
            </a:effectLst>
          </a:endParaRPr>
        </a:p>
      </dgm:t>
    </dgm:pt>
    <dgm:pt modelId="{758811E6-4CAF-438A-96A8-D648981F2673}" type="parTrans" cxnId="{25ECB9FB-4E57-47B3-85E0-C043A7698315}">
      <dgm:prSet/>
      <dgm:spPr/>
      <dgm:t>
        <a:bodyPr/>
        <a:lstStyle/>
        <a:p>
          <a:endParaRPr lang="en-US"/>
        </a:p>
      </dgm:t>
    </dgm:pt>
    <dgm:pt modelId="{716CCA7E-D4FE-4683-83EE-22A05C9A9EDD}" type="sibTrans" cxnId="{25ECB9FB-4E57-47B3-85E0-C043A7698315}">
      <dgm:prSet/>
      <dgm:spPr/>
      <dgm:t>
        <a:bodyPr/>
        <a:lstStyle/>
        <a:p>
          <a:endParaRPr lang="en-US"/>
        </a:p>
      </dgm:t>
    </dgm:pt>
    <dgm:pt modelId="{D94F96AF-5484-42EC-A86D-49D0DA4BEE15}">
      <dgm:prSet phldrT="[Text]"/>
      <dgm:spPr/>
      <dgm:t>
        <a:bodyPr/>
        <a:lstStyle/>
        <a:p>
          <a:r>
            <a:rPr lang="en-US" b="1" dirty="0" smtClean="0">
              <a:effectLst>
                <a:outerShdw blurRad="38100" dist="38100" dir="2700000" algn="tl">
                  <a:srgbClr val="000000">
                    <a:alpha val="43137"/>
                  </a:srgbClr>
                </a:outerShdw>
              </a:effectLst>
            </a:rPr>
            <a:t>Assessment</a:t>
          </a:r>
          <a:endParaRPr lang="en-US" b="1" dirty="0">
            <a:effectLst>
              <a:outerShdw blurRad="38100" dist="38100" dir="2700000" algn="tl">
                <a:srgbClr val="000000">
                  <a:alpha val="43137"/>
                </a:srgbClr>
              </a:outerShdw>
            </a:effectLst>
          </a:endParaRPr>
        </a:p>
      </dgm:t>
    </dgm:pt>
    <dgm:pt modelId="{707167AD-8C0D-4C76-BEE7-7BDA51331679}" type="parTrans" cxnId="{55611A6E-59B7-42F9-A694-BF61A49D9A26}">
      <dgm:prSet/>
      <dgm:spPr/>
      <dgm:t>
        <a:bodyPr/>
        <a:lstStyle/>
        <a:p>
          <a:endParaRPr lang="en-US"/>
        </a:p>
      </dgm:t>
    </dgm:pt>
    <dgm:pt modelId="{C09B70B3-4AFC-470B-98EE-D548AD0533AC}" type="sibTrans" cxnId="{55611A6E-59B7-42F9-A694-BF61A49D9A26}">
      <dgm:prSet/>
      <dgm:spPr/>
      <dgm:t>
        <a:bodyPr/>
        <a:lstStyle/>
        <a:p>
          <a:endParaRPr lang="en-US"/>
        </a:p>
      </dgm:t>
    </dgm:pt>
    <dgm:pt modelId="{C34E5EFF-FE1F-4C86-89B7-FBCEA0116244}">
      <dgm:prSet phldrT="[Text]"/>
      <dgm:spPr/>
      <dgm:t>
        <a:bodyPr/>
        <a:lstStyle/>
        <a:p>
          <a:r>
            <a:rPr lang="en-US" b="1" dirty="0" smtClean="0">
              <a:effectLst>
                <a:outerShdw blurRad="38100" dist="38100" dir="2700000" algn="tl">
                  <a:srgbClr val="000000">
                    <a:alpha val="43137"/>
                  </a:srgbClr>
                </a:outerShdw>
              </a:effectLst>
            </a:rPr>
            <a:t>Accountability</a:t>
          </a:r>
          <a:endParaRPr lang="en-US" b="1" dirty="0">
            <a:effectLst>
              <a:outerShdw blurRad="38100" dist="38100" dir="2700000" algn="tl">
                <a:srgbClr val="000000">
                  <a:alpha val="43137"/>
                </a:srgbClr>
              </a:outerShdw>
            </a:effectLst>
          </a:endParaRPr>
        </a:p>
      </dgm:t>
    </dgm:pt>
    <dgm:pt modelId="{C56D3C9C-A822-4894-8950-A4E4CDAF0A24}" type="parTrans" cxnId="{4255B0A9-93A7-4D3D-9CBA-A6580950F2F9}">
      <dgm:prSet/>
      <dgm:spPr/>
      <dgm:t>
        <a:bodyPr/>
        <a:lstStyle/>
        <a:p>
          <a:endParaRPr lang="en-US"/>
        </a:p>
      </dgm:t>
    </dgm:pt>
    <dgm:pt modelId="{65141FA1-8D3D-4F93-B5FB-2583AEAF59EB}" type="sibTrans" cxnId="{4255B0A9-93A7-4D3D-9CBA-A6580950F2F9}">
      <dgm:prSet/>
      <dgm:spPr/>
      <dgm:t>
        <a:bodyPr/>
        <a:lstStyle/>
        <a:p>
          <a:endParaRPr lang="en-US"/>
        </a:p>
      </dgm:t>
    </dgm:pt>
    <dgm:pt modelId="{A4C7E09E-838B-4AA9-A1EC-D69D5AA9DB70}">
      <dgm:prSet phldrT="[Text]"/>
      <dgm:spPr/>
      <dgm:t>
        <a:bodyPr/>
        <a:lstStyle/>
        <a:p>
          <a:r>
            <a:rPr lang="en-US" b="1" dirty="0" smtClean="0">
              <a:effectLst>
                <a:outerShdw blurRad="38100" dist="38100" dir="2700000" algn="tl">
                  <a:srgbClr val="000000">
                    <a:alpha val="43137"/>
                  </a:srgbClr>
                </a:outerShdw>
              </a:effectLst>
            </a:rPr>
            <a:t>Evaluation</a:t>
          </a:r>
          <a:endParaRPr lang="en-US" b="1" dirty="0">
            <a:effectLst>
              <a:outerShdw blurRad="38100" dist="38100" dir="2700000" algn="tl">
                <a:srgbClr val="000000">
                  <a:alpha val="43137"/>
                </a:srgbClr>
              </a:outerShdw>
            </a:effectLst>
          </a:endParaRPr>
        </a:p>
      </dgm:t>
    </dgm:pt>
    <dgm:pt modelId="{9BFBCE5F-CED8-4161-B42D-0E30C732C476}" type="parTrans" cxnId="{179E5B24-2BD4-47E9-B999-6DEA7257FFCA}">
      <dgm:prSet/>
      <dgm:spPr/>
      <dgm:t>
        <a:bodyPr/>
        <a:lstStyle/>
        <a:p>
          <a:endParaRPr lang="en-US"/>
        </a:p>
      </dgm:t>
    </dgm:pt>
    <dgm:pt modelId="{2C7A7F7C-2283-4C29-829A-86A75972F5C5}" type="sibTrans" cxnId="{179E5B24-2BD4-47E9-B999-6DEA7257FFCA}">
      <dgm:prSet/>
      <dgm:spPr/>
      <dgm:t>
        <a:bodyPr/>
        <a:lstStyle/>
        <a:p>
          <a:endParaRPr lang="en-US"/>
        </a:p>
      </dgm:t>
    </dgm:pt>
    <dgm:pt modelId="{9F546569-9AEF-4252-845F-B43E2BB55ECF}" type="pres">
      <dgm:prSet presAssocID="{9A2B8F41-6A6D-4B91-BF7E-05EE3C007688}" presName="composite" presStyleCnt="0">
        <dgm:presLayoutVars>
          <dgm:chMax val="5"/>
          <dgm:dir/>
          <dgm:resizeHandles val="exact"/>
        </dgm:presLayoutVars>
      </dgm:prSet>
      <dgm:spPr/>
    </dgm:pt>
    <dgm:pt modelId="{0C658FE9-3181-434B-9EF4-56D6E91589BA}" type="pres">
      <dgm:prSet presAssocID="{E562136D-0134-47AF-A9A5-A7CDFD8850CC}" presName="circle1" presStyleLbl="lnNode1" presStyleIdx="0" presStyleCnt="4">
        <dgm:style>
          <a:lnRef idx="2">
            <a:schemeClr val="accent2">
              <a:shade val="50000"/>
            </a:schemeClr>
          </a:lnRef>
          <a:fillRef idx="1">
            <a:schemeClr val="accent2"/>
          </a:fillRef>
          <a:effectRef idx="0">
            <a:schemeClr val="accent2"/>
          </a:effectRef>
          <a:fontRef idx="minor">
            <a:schemeClr val="lt1"/>
          </a:fontRef>
        </dgm:style>
      </dgm:prSet>
      <dgm:spPr/>
    </dgm:pt>
    <dgm:pt modelId="{78D3627C-D289-4782-ABAD-155F910C1419}" type="pres">
      <dgm:prSet presAssocID="{E562136D-0134-47AF-A9A5-A7CDFD8850CC}" presName="text1" presStyleLbl="revTx" presStyleIdx="0" presStyleCnt="4">
        <dgm:presLayoutVars>
          <dgm:bulletEnabled val="1"/>
        </dgm:presLayoutVars>
      </dgm:prSet>
      <dgm:spPr/>
      <dgm:t>
        <a:bodyPr/>
        <a:lstStyle/>
        <a:p>
          <a:endParaRPr lang="en-US"/>
        </a:p>
      </dgm:t>
    </dgm:pt>
    <dgm:pt modelId="{17C0EA06-2F03-47F2-940C-40CD62269405}" type="pres">
      <dgm:prSet presAssocID="{E562136D-0134-47AF-A9A5-A7CDFD8850CC}" presName="line1" presStyleLbl="callout" presStyleIdx="0" presStyleCnt="8"/>
      <dgm:spPr/>
    </dgm:pt>
    <dgm:pt modelId="{67DCF97B-4A8A-4EE7-BAD4-67DB0746202C}" type="pres">
      <dgm:prSet presAssocID="{E562136D-0134-47AF-A9A5-A7CDFD8850CC}" presName="d1" presStyleLbl="callout" presStyleIdx="1" presStyleCnt="8">
        <dgm:style>
          <a:lnRef idx="2">
            <a:schemeClr val="accent5">
              <a:shade val="50000"/>
            </a:schemeClr>
          </a:lnRef>
          <a:fillRef idx="1">
            <a:schemeClr val="accent5"/>
          </a:fillRef>
          <a:effectRef idx="0">
            <a:schemeClr val="accent5"/>
          </a:effectRef>
          <a:fontRef idx="minor">
            <a:schemeClr val="lt1"/>
          </a:fontRef>
        </dgm:style>
      </dgm:prSet>
      <dgm:spPr/>
    </dgm:pt>
    <dgm:pt modelId="{3EAF4A63-6C7C-4966-8AA1-3F5E5D07BC25}" type="pres">
      <dgm:prSet presAssocID="{A4C7E09E-838B-4AA9-A1EC-D69D5AA9DB70}" presName="circle2" presStyleLbl="lnNode1" presStyleIdx="1" presStyleCnt="4">
        <dgm:style>
          <a:lnRef idx="3">
            <a:schemeClr val="lt1"/>
          </a:lnRef>
          <a:fillRef idx="1">
            <a:schemeClr val="accent4"/>
          </a:fillRef>
          <a:effectRef idx="1">
            <a:schemeClr val="accent4"/>
          </a:effectRef>
          <a:fontRef idx="minor">
            <a:schemeClr val="lt1"/>
          </a:fontRef>
        </dgm:style>
      </dgm:prSet>
      <dgm:spPr>
        <a:gradFill flip="none" rotWithShape="0">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effectLst>
          <a:glow rad="228600">
            <a:schemeClr val="accent1">
              <a:satMod val="175000"/>
              <a:alpha val="40000"/>
            </a:schemeClr>
          </a:glow>
        </a:effectLst>
      </dgm:spPr>
    </dgm:pt>
    <dgm:pt modelId="{E7440C99-1EA1-4BDB-A18B-06CE57053EEF}" type="pres">
      <dgm:prSet presAssocID="{A4C7E09E-838B-4AA9-A1EC-D69D5AA9DB70}" presName="text2" presStyleLbl="revTx" presStyleIdx="1" presStyleCnt="4">
        <dgm:presLayoutVars>
          <dgm:bulletEnabled val="1"/>
        </dgm:presLayoutVars>
      </dgm:prSet>
      <dgm:spPr/>
      <dgm:t>
        <a:bodyPr/>
        <a:lstStyle/>
        <a:p>
          <a:endParaRPr lang="en-US"/>
        </a:p>
      </dgm:t>
    </dgm:pt>
    <dgm:pt modelId="{D67C64C7-C1A3-445C-B4FC-CB560C36A72E}" type="pres">
      <dgm:prSet presAssocID="{A4C7E09E-838B-4AA9-A1EC-D69D5AA9DB70}" presName="line2" presStyleLbl="callout" presStyleIdx="2" presStyleCnt="8"/>
      <dgm:spPr/>
    </dgm:pt>
    <dgm:pt modelId="{875B76E9-F996-4820-867A-AA23DC0ABD73}" type="pres">
      <dgm:prSet presAssocID="{A4C7E09E-838B-4AA9-A1EC-D69D5AA9DB70}" presName="d2" presStyleLbl="callout" presStyleIdx="3" presStyleCnt="8">
        <dgm:style>
          <a:lnRef idx="2">
            <a:schemeClr val="accent3">
              <a:shade val="50000"/>
            </a:schemeClr>
          </a:lnRef>
          <a:fillRef idx="1">
            <a:schemeClr val="accent3"/>
          </a:fillRef>
          <a:effectRef idx="0">
            <a:schemeClr val="accent3"/>
          </a:effectRef>
          <a:fontRef idx="minor">
            <a:schemeClr val="lt1"/>
          </a:fontRef>
        </dgm:style>
      </dgm:prSet>
      <dgm:spPr/>
    </dgm:pt>
    <dgm:pt modelId="{87D6871F-0AFC-4639-A20D-0F17D7AFD95A}" type="pres">
      <dgm:prSet presAssocID="{D94F96AF-5484-42EC-A86D-49D0DA4BEE15}" presName="circle3" presStyleLbl="lnNode1" presStyleIdx="2" presStyleCnt="4">
        <dgm:style>
          <a:lnRef idx="2">
            <a:schemeClr val="accent6">
              <a:shade val="50000"/>
            </a:schemeClr>
          </a:lnRef>
          <a:fillRef idx="1">
            <a:schemeClr val="accent6"/>
          </a:fillRef>
          <a:effectRef idx="0">
            <a:schemeClr val="accent6"/>
          </a:effectRef>
          <a:fontRef idx="minor">
            <a:schemeClr val="lt1"/>
          </a:fontRef>
        </dgm:style>
      </dgm:prSet>
      <dgm:spPr/>
    </dgm:pt>
    <dgm:pt modelId="{8AA5461E-FD30-49D7-9D6C-BB5FC895E811}" type="pres">
      <dgm:prSet presAssocID="{D94F96AF-5484-42EC-A86D-49D0DA4BEE15}" presName="text3" presStyleLbl="revTx" presStyleIdx="2" presStyleCnt="4">
        <dgm:presLayoutVars>
          <dgm:bulletEnabled val="1"/>
        </dgm:presLayoutVars>
      </dgm:prSet>
      <dgm:spPr/>
      <dgm:t>
        <a:bodyPr/>
        <a:lstStyle/>
        <a:p>
          <a:endParaRPr lang="en-US"/>
        </a:p>
      </dgm:t>
    </dgm:pt>
    <dgm:pt modelId="{2E8AE6D1-1763-44F7-A705-0DA3813B7515}" type="pres">
      <dgm:prSet presAssocID="{D94F96AF-5484-42EC-A86D-49D0DA4BEE15}" presName="line3" presStyleLbl="callout" presStyleIdx="4" presStyleCnt="8"/>
      <dgm:spPr/>
    </dgm:pt>
    <dgm:pt modelId="{9C5EF73E-0EDB-4F69-A3B9-2E6467FEE249}" type="pres">
      <dgm:prSet presAssocID="{D94F96AF-5484-42EC-A86D-49D0DA4BEE15}" presName="d3" presStyleLbl="callout" presStyleIdx="5" presStyleCnt="8">
        <dgm:style>
          <a:lnRef idx="2">
            <a:schemeClr val="dk1">
              <a:shade val="50000"/>
            </a:schemeClr>
          </a:lnRef>
          <a:fillRef idx="1">
            <a:schemeClr val="dk1"/>
          </a:fillRef>
          <a:effectRef idx="0">
            <a:schemeClr val="dk1"/>
          </a:effectRef>
          <a:fontRef idx="minor">
            <a:schemeClr val="lt1"/>
          </a:fontRef>
        </dgm:style>
      </dgm:prSet>
      <dgm:spPr/>
    </dgm:pt>
    <dgm:pt modelId="{CB15DF92-5C4A-4C34-80E4-FE2F11A1819D}" type="pres">
      <dgm:prSet presAssocID="{C34E5EFF-FE1F-4C86-89B7-FBCEA0116244}" presName="circle4" presStyleLbl="lnNode1" presStyleIdx="3" presStyleCnt="4">
        <dgm:style>
          <a:lnRef idx="2">
            <a:schemeClr val="accent4">
              <a:shade val="50000"/>
            </a:schemeClr>
          </a:lnRef>
          <a:fillRef idx="1">
            <a:schemeClr val="accent4"/>
          </a:fillRef>
          <a:effectRef idx="0">
            <a:schemeClr val="accent4"/>
          </a:effectRef>
          <a:fontRef idx="minor">
            <a:schemeClr val="lt1"/>
          </a:fontRef>
        </dgm:style>
      </dgm:prSet>
      <dgm:spPr>
        <a:scene3d>
          <a:camera prst="orthographicFront"/>
          <a:lightRig rig="threePt" dir="t"/>
        </a:scene3d>
        <a:sp3d>
          <a:bevelT/>
        </a:sp3d>
      </dgm:spPr>
    </dgm:pt>
    <dgm:pt modelId="{7B0FCE07-7ACF-44DA-91EE-6FF058E275C0}" type="pres">
      <dgm:prSet presAssocID="{C34E5EFF-FE1F-4C86-89B7-FBCEA0116244}" presName="text4" presStyleLbl="revTx" presStyleIdx="3" presStyleCnt="4">
        <dgm:presLayoutVars>
          <dgm:bulletEnabled val="1"/>
        </dgm:presLayoutVars>
      </dgm:prSet>
      <dgm:spPr/>
      <dgm:t>
        <a:bodyPr/>
        <a:lstStyle/>
        <a:p>
          <a:endParaRPr lang="en-US"/>
        </a:p>
      </dgm:t>
    </dgm:pt>
    <dgm:pt modelId="{F466FE5C-5890-4FD0-BDB8-854230FA5B69}" type="pres">
      <dgm:prSet presAssocID="{C34E5EFF-FE1F-4C86-89B7-FBCEA0116244}" presName="line4" presStyleLbl="callout" presStyleIdx="6" presStyleCnt="8"/>
      <dgm:spPr/>
    </dgm:pt>
    <dgm:pt modelId="{C5312B94-9B89-4734-BF3F-81D375F23B38}" type="pres">
      <dgm:prSet presAssocID="{C34E5EFF-FE1F-4C86-89B7-FBCEA0116244}" presName="d4" presStyleLbl="callout" presStyleIdx="7" presStyleCnt="8">
        <dgm:style>
          <a:lnRef idx="2">
            <a:schemeClr val="dk1"/>
          </a:lnRef>
          <a:fillRef idx="1">
            <a:schemeClr val="lt1"/>
          </a:fillRef>
          <a:effectRef idx="0">
            <a:schemeClr val="dk1"/>
          </a:effectRef>
          <a:fontRef idx="minor">
            <a:schemeClr val="dk1"/>
          </a:fontRef>
        </dgm:style>
      </dgm:prSet>
      <dgm:spPr/>
    </dgm:pt>
  </dgm:ptLst>
  <dgm:cxnLst>
    <dgm:cxn modelId="{4255B0A9-93A7-4D3D-9CBA-A6580950F2F9}" srcId="{9A2B8F41-6A6D-4B91-BF7E-05EE3C007688}" destId="{C34E5EFF-FE1F-4C86-89B7-FBCEA0116244}" srcOrd="3" destOrd="0" parTransId="{C56D3C9C-A822-4894-8950-A4E4CDAF0A24}" sibTransId="{65141FA1-8D3D-4F93-B5FB-2583AEAF59EB}"/>
    <dgm:cxn modelId="{EFFA9C93-6512-4628-AB14-854C68401A2E}" type="presOf" srcId="{E562136D-0134-47AF-A9A5-A7CDFD8850CC}" destId="{78D3627C-D289-4782-ABAD-155F910C1419}" srcOrd="0" destOrd="0" presId="urn:microsoft.com/office/officeart/2005/8/layout/target1"/>
    <dgm:cxn modelId="{33149B1F-454F-4E1E-AC48-B6215565EFCB}" type="presOf" srcId="{D94F96AF-5484-42EC-A86D-49D0DA4BEE15}" destId="{8AA5461E-FD30-49D7-9D6C-BB5FC895E811}" srcOrd="0" destOrd="0" presId="urn:microsoft.com/office/officeart/2005/8/layout/target1"/>
    <dgm:cxn modelId="{179E5B24-2BD4-47E9-B999-6DEA7257FFCA}" srcId="{9A2B8F41-6A6D-4B91-BF7E-05EE3C007688}" destId="{A4C7E09E-838B-4AA9-A1EC-D69D5AA9DB70}" srcOrd="1" destOrd="0" parTransId="{9BFBCE5F-CED8-4161-B42D-0E30C732C476}" sibTransId="{2C7A7F7C-2283-4C29-829A-86A75972F5C5}"/>
    <dgm:cxn modelId="{7C8B1CB1-444F-4869-B4E0-F13E5BC4EE23}" type="presOf" srcId="{C34E5EFF-FE1F-4C86-89B7-FBCEA0116244}" destId="{7B0FCE07-7ACF-44DA-91EE-6FF058E275C0}" srcOrd="0" destOrd="0" presId="urn:microsoft.com/office/officeart/2005/8/layout/target1"/>
    <dgm:cxn modelId="{7D4A05A3-6E0D-485D-80E3-03DFAAB1D5DB}" type="presOf" srcId="{A4C7E09E-838B-4AA9-A1EC-D69D5AA9DB70}" destId="{E7440C99-1EA1-4BDB-A18B-06CE57053EEF}" srcOrd="0" destOrd="0" presId="urn:microsoft.com/office/officeart/2005/8/layout/target1"/>
    <dgm:cxn modelId="{25ECB9FB-4E57-47B3-85E0-C043A7698315}" srcId="{9A2B8F41-6A6D-4B91-BF7E-05EE3C007688}" destId="{E562136D-0134-47AF-A9A5-A7CDFD8850CC}" srcOrd="0" destOrd="0" parTransId="{758811E6-4CAF-438A-96A8-D648981F2673}" sibTransId="{716CCA7E-D4FE-4683-83EE-22A05C9A9EDD}"/>
    <dgm:cxn modelId="{13465198-C6DB-4491-B425-CE513985EDA4}" type="presOf" srcId="{9A2B8F41-6A6D-4B91-BF7E-05EE3C007688}" destId="{9F546569-9AEF-4252-845F-B43E2BB55ECF}" srcOrd="0" destOrd="0" presId="urn:microsoft.com/office/officeart/2005/8/layout/target1"/>
    <dgm:cxn modelId="{55611A6E-59B7-42F9-A694-BF61A49D9A26}" srcId="{9A2B8F41-6A6D-4B91-BF7E-05EE3C007688}" destId="{D94F96AF-5484-42EC-A86D-49D0DA4BEE15}" srcOrd="2" destOrd="0" parTransId="{707167AD-8C0D-4C76-BEE7-7BDA51331679}" sibTransId="{C09B70B3-4AFC-470B-98EE-D548AD0533AC}"/>
    <dgm:cxn modelId="{CCD012B7-8D65-4C2B-B1A6-F3C9FED8458E}" type="presParOf" srcId="{9F546569-9AEF-4252-845F-B43E2BB55ECF}" destId="{0C658FE9-3181-434B-9EF4-56D6E91589BA}" srcOrd="0" destOrd="0" presId="urn:microsoft.com/office/officeart/2005/8/layout/target1"/>
    <dgm:cxn modelId="{E4FA759C-1812-4839-819B-7584F9283640}" type="presParOf" srcId="{9F546569-9AEF-4252-845F-B43E2BB55ECF}" destId="{78D3627C-D289-4782-ABAD-155F910C1419}" srcOrd="1" destOrd="0" presId="urn:microsoft.com/office/officeart/2005/8/layout/target1"/>
    <dgm:cxn modelId="{2E03A818-FE0C-48A0-8BBD-6AE8C102DA21}" type="presParOf" srcId="{9F546569-9AEF-4252-845F-B43E2BB55ECF}" destId="{17C0EA06-2F03-47F2-940C-40CD62269405}" srcOrd="2" destOrd="0" presId="urn:microsoft.com/office/officeart/2005/8/layout/target1"/>
    <dgm:cxn modelId="{8237F542-1B79-41D9-93B3-3666D8E85613}" type="presParOf" srcId="{9F546569-9AEF-4252-845F-B43E2BB55ECF}" destId="{67DCF97B-4A8A-4EE7-BAD4-67DB0746202C}" srcOrd="3" destOrd="0" presId="urn:microsoft.com/office/officeart/2005/8/layout/target1"/>
    <dgm:cxn modelId="{903C9F0C-F29B-4D80-BE6E-72450CCA2890}" type="presParOf" srcId="{9F546569-9AEF-4252-845F-B43E2BB55ECF}" destId="{3EAF4A63-6C7C-4966-8AA1-3F5E5D07BC25}" srcOrd="4" destOrd="0" presId="urn:microsoft.com/office/officeart/2005/8/layout/target1"/>
    <dgm:cxn modelId="{B0AAAF17-9AC5-450C-9624-92A6FC5A7CC8}" type="presParOf" srcId="{9F546569-9AEF-4252-845F-B43E2BB55ECF}" destId="{E7440C99-1EA1-4BDB-A18B-06CE57053EEF}" srcOrd="5" destOrd="0" presId="urn:microsoft.com/office/officeart/2005/8/layout/target1"/>
    <dgm:cxn modelId="{48A39A8F-A17D-4E3C-809A-5EEB1A89FDE8}" type="presParOf" srcId="{9F546569-9AEF-4252-845F-B43E2BB55ECF}" destId="{D67C64C7-C1A3-445C-B4FC-CB560C36A72E}" srcOrd="6" destOrd="0" presId="urn:microsoft.com/office/officeart/2005/8/layout/target1"/>
    <dgm:cxn modelId="{1F5E6606-A879-4105-BBA5-F82498CFE8B5}" type="presParOf" srcId="{9F546569-9AEF-4252-845F-B43E2BB55ECF}" destId="{875B76E9-F996-4820-867A-AA23DC0ABD73}" srcOrd="7" destOrd="0" presId="urn:microsoft.com/office/officeart/2005/8/layout/target1"/>
    <dgm:cxn modelId="{1C73725B-E07A-4A77-B681-F0C72038119A}" type="presParOf" srcId="{9F546569-9AEF-4252-845F-B43E2BB55ECF}" destId="{87D6871F-0AFC-4639-A20D-0F17D7AFD95A}" srcOrd="8" destOrd="0" presId="urn:microsoft.com/office/officeart/2005/8/layout/target1"/>
    <dgm:cxn modelId="{7C1ECC0A-5043-4BEE-91CD-A7CB287108BE}" type="presParOf" srcId="{9F546569-9AEF-4252-845F-B43E2BB55ECF}" destId="{8AA5461E-FD30-49D7-9D6C-BB5FC895E811}" srcOrd="9" destOrd="0" presId="urn:microsoft.com/office/officeart/2005/8/layout/target1"/>
    <dgm:cxn modelId="{98CC1CB9-2E5D-4A42-9640-46542CBD488E}" type="presParOf" srcId="{9F546569-9AEF-4252-845F-B43E2BB55ECF}" destId="{2E8AE6D1-1763-44F7-A705-0DA3813B7515}" srcOrd="10" destOrd="0" presId="urn:microsoft.com/office/officeart/2005/8/layout/target1"/>
    <dgm:cxn modelId="{B836639C-AA7A-41F7-9659-7053BB7D158D}" type="presParOf" srcId="{9F546569-9AEF-4252-845F-B43E2BB55ECF}" destId="{9C5EF73E-0EDB-4F69-A3B9-2E6467FEE249}" srcOrd="11" destOrd="0" presId="urn:microsoft.com/office/officeart/2005/8/layout/target1"/>
    <dgm:cxn modelId="{4CC3F1EB-B699-48DE-BACC-4402452E0A18}" type="presParOf" srcId="{9F546569-9AEF-4252-845F-B43E2BB55ECF}" destId="{CB15DF92-5C4A-4C34-80E4-FE2F11A1819D}" srcOrd="12" destOrd="0" presId="urn:microsoft.com/office/officeart/2005/8/layout/target1"/>
    <dgm:cxn modelId="{DD55334C-E719-4591-9E87-A3CC4FAB8830}" type="presParOf" srcId="{9F546569-9AEF-4252-845F-B43E2BB55ECF}" destId="{7B0FCE07-7ACF-44DA-91EE-6FF058E275C0}" srcOrd="13" destOrd="0" presId="urn:microsoft.com/office/officeart/2005/8/layout/target1"/>
    <dgm:cxn modelId="{222231DB-A6D9-45D1-9652-BA51ED4C929B}" type="presParOf" srcId="{9F546569-9AEF-4252-845F-B43E2BB55ECF}" destId="{F466FE5C-5890-4FD0-BDB8-854230FA5B69}" srcOrd="14" destOrd="0" presId="urn:microsoft.com/office/officeart/2005/8/layout/target1"/>
    <dgm:cxn modelId="{CC9A9806-76C4-4B75-BB25-71129868DE45}" type="presParOf" srcId="{9F546569-9AEF-4252-845F-B43E2BB55ECF}" destId="{C5312B94-9B89-4734-BF3F-81D375F23B38}" srcOrd="15" destOrd="0" presId="urn:microsoft.com/office/officeart/2005/8/layout/target1"/>
  </dgm:cxnLst>
  <dgm:bg/>
  <dgm:whole/>
</dgm:dataModel>
</file>

<file path=ppt/diagrams/data8.xml><?xml version="1.0" encoding="utf-8"?>
<dgm:dataModel xmlns:dgm="http://schemas.openxmlformats.org/drawingml/2006/diagram" xmlns:a="http://schemas.openxmlformats.org/drawingml/2006/main">
  <dgm:ptLst>
    <dgm:pt modelId="{0DDC83B3-0143-42BD-95E3-FCD9D8DAD952}" type="doc">
      <dgm:prSet loTypeId="urn:microsoft.com/office/officeart/2005/8/layout/arrow2" loCatId="process" qsTypeId="urn:microsoft.com/office/officeart/2005/8/quickstyle/simple1" qsCatId="simple" csTypeId="urn:microsoft.com/office/officeart/2005/8/colors/accent1_2" csCatId="accent1" phldr="1"/>
      <dgm:spPr/>
    </dgm:pt>
    <dgm:pt modelId="{919DD7A9-4188-49C0-A49C-8C041B8135F9}">
      <dgm:prSet phldrT="[Text]"/>
      <dgm:spPr/>
      <dgm:t>
        <a:bodyPr/>
        <a:lstStyle/>
        <a:p>
          <a:r>
            <a:rPr lang="en-US" b="1" dirty="0" smtClean="0">
              <a:solidFill>
                <a:srgbClr val="002060"/>
              </a:solidFill>
              <a:effectLst>
                <a:outerShdw blurRad="38100" dist="38100" dir="2700000" algn="tl">
                  <a:srgbClr val="000000">
                    <a:alpha val="43137"/>
                  </a:srgbClr>
                </a:outerShdw>
              </a:effectLst>
            </a:rPr>
            <a:t>1989 Washington Accords</a:t>
          </a:r>
          <a:endParaRPr lang="en-US" b="1" dirty="0">
            <a:solidFill>
              <a:srgbClr val="002060"/>
            </a:solidFill>
            <a:effectLst>
              <a:outerShdw blurRad="38100" dist="38100" dir="2700000" algn="tl">
                <a:srgbClr val="000000">
                  <a:alpha val="43137"/>
                </a:srgbClr>
              </a:outerShdw>
            </a:effectLst>
          </a:endParaRPr>
        </a:p>
      </dgm:t>
    </dgm:pt>
    <dgm:pt modelId="{A944FCD8-AC3D-4370-B888-399C7A61C4DA}" type="parTrans" cxnId="{08538ACC-8164-4F2E-8080-72A5688573C5}">
      <dgm:prSet/>
      <dgm:spPr/>
      <dgm:t>
        <a:bodyPr/>
        <a:lstStyle/>
        <a:p>
          <a:endParaRPr lang="en-US"/>
        </a:p>
      </dgm:t>
    </dgm:pt>
    <dgm:pt modelId="{E1247B32-E177-4610-814A-8A5AD146E85A}" type="sibTrans" cxnId="{08538ACC-8164-4F2E-8080-72A5688573C5}">
      <dgm:prSet/>
      <dgm:spPr/>
      <dgm:t>
        <a:bodyPr/>
        <a:lstStyle/>
        <a:p>
          <a:endParaRPr lang="en-US"/>
        </a:p>
      </dgm:t>
    </dgm:pt>
    <dgm:pt modelId="{923A8F1A-A9D3-4B42-817F-CA1AEA8185EE}">
      <dgm:prSet phldrT="[Text]"/>
      <dgm:spPr/>
      <dgm:t>
        <a:bodyPr/>
        <a:lstStyle/>
        <a:p>
          <a:r>
            <a:rPr lang="en-US" b="1" dirty="0" smtClean="0">
              <a:solidFill>
                <a:srgbClr val="002060"/>
              </a:solidFill>
              <a:effectLst>
                <a:outerShdw blurRad="38100" dist="38100" dir="2700000" algn="tl">
                  <a:srgbClr val="000000">
                    <a:alpha val="43137"/>
                  </a:srgbClr>
                </a:outerShdw>
              </a:effectLst>
            </a:rPr>
            <a:t>2001 Sydney Accords</a:t>
          </a:r>
          <a:endParaRPr lang="en-US" b="1" dirty="0">
            <a:solidFill>
              <a:srgbClr val="002060"/>
            </a:solidFill>
            <a:effectLst>
              <a:outerShdw blurRad="38100" dist="38100" dir="2700000" algn="tl">
                <a:srgbClr val="000000">
                  <a:alpha val="43137"/>
                </a:srgbClr>
              </a:outerShdw>
            </a:effectLst>
          </a:endParaRPr>
        </a:p>
      </dgm:t>
    </dgm:pt>
    <dgm:pt modelId="{03A9C8FB-1467-495B-A96D-16FD4368DD52}" type="parTrans" cxnId="{F730A977-4B2F-44BA-99C7-91253F7030BB}">
      <dgm:prSet/>
      <dgm:spPr/>
      <dgm:t>
        <a:bodyPr/>
        <a:lstStyle/>
        <a:p>
          <a:endParaRPr lang="en-US"/>
        </a:p>
      </dgm:t>
    </dgm:pt>
    <dgm:pt modelId="{A6150B80-59E3-4EFA-9048-468804BAF70A}" type="sibTrans" cxnId="{F730A977-4B2F-44BA-99C7-91253F7030BB}">
      <dgm:prSet/>
      <dgm:spPr/>
      <dgm:t>
        <a:bodyPr/>
        <a:lstStyle/>
        <a:p>
          <a:endParaRPr lang="en-US"/>
        </a:p>
      </dgm:t>
    </dgm:pt>
    <dgm:pt modelId="{F7576BFB-E785-48A1-B186-0D3AB21D8D45}">
      <dgm:prSet phldrT="[Text]"/>
      <dgm:spPr/>
      <dgm:t>
        <a:bodyPr/>
        <a:lstStyle/>
        <a:p>
          <a:r>
            <a:rPr lang="en-US" b="1" dirty="0" smtClean="0">
              <a:solidFill>
                <a:srgbClr val="002060"/>
              </a:solidFill>
              <a:effectLst>
                <a:outerShdw blurRad="38100" dist="38100" dir="2700000" algn="tl">
                  <a:srgbClr val="000000">
                    <a:alpha val="43137"/>
                  </a:srgbClr>
                </a:outerShdw>
              </a:effectLst>
            </a:rPr>
            <a:t>2002 Dublin Accords</a:t>
          </a:r>
          <a:endParaRPr lang="en-US" b="1" dirty="0">
            <a:solidFill>
              <a:srgbClr val="002060"/>
            </a:solidFill>
            <a:effectLst>
              <a:outerShdw blurRad="38100" dist="38100" dir="2700000" algn="tl">
                <a:srgbClr val="000000">
                  <a:alpha val="43137"/>
                </a:srgbClr>
              </a:outerShdw>
            </a:effectLst>
          </a:endParaRPr>
        </a:p>
      </dgm:t>
    </dgm:pt>
    <dgm:pt modelId="{3C1FECDA-0854-41B6-AF8E-68E4F3305A49}" type="parTrans" cxnId="{9B028D99-61F4-4847-8C6B-844CD63445F2}">
      <dgm:prSet/>
      <dgm:spPr/>
      <dgm:t>
        <a:bodyPr/>
        <a:lstStyle/>
        <a:p>
          <a:endParaRPr lang="en-US"/>
        </a:p>
      </dgm:t>
    </dgm:pt>
    <dgm:pt modelId="{38848115-EA22-468C-BB23-63B801684958}" type="sibTrans" cxnId="{9B028D99-61F4-4847-8C6B-844CD63445F2}">
      <dgm:prSet/>
      <dgm:spPr/>
      <dgm:t>
        <a:bodyPr/>
        <a:lstStyle/>
        <a:p>
          <a:endParaRPr lang="en-US"/>
        </a:p>
      </dgm:t>
    </dgm:pt>
    <dgm:pt modelId="{68F0555C-8858-4CCD-8818-6ECDFEEF8200}">
      <dgm:prSet phldrT="[Text]"/>
      <dgm:spPr/>
      <dgm:t>
        <a:bodyPr/>
        <a:lstStyle/>
        <a:p>
          <a:r>
            <a:rPr lang="en-US" b="1" dirty="0" smtClean="0">
              <a:solidFill>
                <a:srgbClr val="002060"/>
              </a:solidFill>
              <a:effectLst>
                <a:outerShdw blurRad="38100" dist="38100" dir="2700000" algn="tl">
                  <a:srgbClr val="000000">
                    <a:alpha val="43137"/>
                  </a:srgbClr>
                </a:outerShdw>
              </a:effectLst>
            </a:rPr>
            <a:t>2007 International Engineering Alliance</a:t>
          </a:r>
          <a:endParaRPr lang="en-US" b="1" dirty="0">
            <a:solidFill>
              <a:srgbClr val="002060"/>
            </a:solidFill>
            <a:effectLst>
              <a:outerShdw blurRad="38100" dist="38100" dir="2700000" algn="tl">
                <a:srgbClr val="000000">
                  <a:alpha val="43137"/>
                </a:srgbClr>
              </a:outerShdw>
            </a:effectLst>
          </a:endParaRPr>
        </a:p>
      </dgm:t>
    </dgm:pt>
    <dgm:pt modelId="{9C493AAE-7AF8-43A9-B6B1-52ADE614CB31}" type="parTrans" cxnId="{B2284AC2-4B2B-4CFD-B824-32EE86A846CE}">
      <dgm:prSet/>
      <dgm:spPr/>
      <dgm:t>
        <a:bodyPr/>
        <a:lstStyle/>
        <a:p>
          <a:endParaRPr lang="en-US"/>
        </a:p>
      </dgm:t>
    </dgm:pt>
    <dgm:pt modelId="{863A6C2E-F325-46F5-997A-7EBBCA22DC5D}" type="sibTrans" cxnId="{B2284AC2-4B2B-4CFD-B824-32EE86A846CE}">
      <dgm:prSet/>
      <dgm:spPr/>
      <dgm:t>
        <a:bodyPr/>
        <a:lstStyle/>
        <a:p>
          <a:endParaRPr lang="en-US"/>
        </a:p>
      </dgm:t>
    </dgm:pt>
    <dgm:pt modelId="{ACB92CCB-60A6-4F81-AC79-AA27334BFEB6}" type="pres">
      <dgm:prSet presAssocID="{0DDC83B3-0143-42BD-95E3-FCD9D8DAD952}" presName="arrowDiagram" presStyleCnt="0">
        <dgm:presLayoutVars>
          <dgm:chMax val="5"/>
          <dgm:dir/>
          <dgm:resizeHandles val="exact"/>
        </dgm:presLayoutVars>
      </dgm:prSet>
      <dgm:spPr/>
    </dgm:pt>
    <dgm:pt modelId="{74596A93-F275-41E3-9AB2-474A9A87905A}" type="pres">
      <dgm:prSet presAssocID="{0DDC83B3-0143-42BD-95E3-FCD9D8DAD952}" presName="arrow" presStyleLbl="bgShp" presStyleIdx="0" presStyleCnt="1"/>
      <dgm:spPr>
        <a:solidFill>
          <a:srgbClr val="00B0F0"/>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8D69BFA-7940-4594-9294-941C81B8D0DD}" type="pres">
      <dgm:prSet presAssocID="{0DDC83B3-0143-42BD-95E3-FCD9D8DAD952}" presName="arrowDiagram4" presStyleCnt="0"/>
      <dgm:spPr/>
    </dgm:pt>
    <dgm:pt modelId="{C9067059-E294-46C2-92E1-319EE8DC5980}" type="pres">
      <dgm:prSet presAssocID="{919DD7A9-4188-49C0-A49C-8C041B8135F9}" presName="bullet4a" presStyleLbl="node1" presStyleIdx="0" presStyleCnt="4"/>
      <dgm:spPr/>
    </dgm:pt>
    <dgm:pt modelId="{538F790C-1EA1-4695-BB0B-7097D5FAA36E}" type="pres">
      <dgm:prSet presAssocID="{919DD7A9-4188-49C0-A49C-8C041B8135F9}" presName="textBox4a" presStyleLbl="revTx" presStyleIdx="0" presStyleCnt="4">
        <dgm:presLayoutVars>
          <dgm:bulletEnabled val="1"/>
        </dgm:presLayoutVars>
      </dgm:prSet>
      <dgm:spPr/>
      <dgm:t>
        <a:bodyPr/>
        <a:lstStyle/>
        <a:p>
          <a:endParaRPr lang="en-US"/>
        </a:p>
      </dgm:t>
    </dgm:pt>
    <dgm:pt modelId="{73B63408-F847-4BCC-BDD6-79775F4EF9BD}" type="pres">
      <dgm:prSet presAssocID="{923A8F1A-A9D3-4B42-817F-CA1AEA8185EE}" presName="bullet4b" presStyleLbl="node1" presStyleIdx="1" presStyleCnt="4"/>
      <dgm:spPr/>
    </dgm:pt>
    <dgm:pt modelId="{18BB71AB-A3C6-406F-8A3F-1830D7D753DF}" type="pres">
      <dgm:prSet presAssocID="{923A8F1A-A9D3-4B42-817F-CA1AEA8185EE}" presName="textBox4b" presStyleLbl="revTx" presStyleIdx="1" presStyleCnt="4">
        <dgm:presLayoutVars>
          <dgm:bulletEnabled val="1"/>
        </dgm:presLayoutVars>
      </dgm:prSet>
      <dgm:spPr/>
      <dgm:t>
        <a:bodyPr/>
        <a:lstStyle/>
        <a:p>
          <a:endParaRPr lang="en-US"/>
        </a:p>
      </dgm:t>
    </dgm:pt>
    <dgm:pt modelId="{9D3B1DCE-17EC-477A-A1CF-371582B57D81}" type="pres">
      <dgm:prSet presAssocID="{F7576BFB-E785-48A1-B186-0D3AB21D8D45}" presName="bullet4c" presStyleLbl="node1" presStyleIdx="2" presStyleCnt="4"/>
      <dgm:spPr/>
    </dgm:pt>
    <dgm:pt modelId="{2C2BDC16-C7EC-437A-8940-0AB4C8F3826E}" type="pres">
      <dgm:prSet presAssocID="{F7576BFB-E785-48A1-B186-0D3AB21D8D45}" presName="textBox4c" presStyleLbl="revTx" presStyleIdx="2" presStyleCnt="4">
        <dgm:presLayoutVars>
          <dgm:bulletEnabled val="1"/>
        </dgm:presLayoutVars>
      </dgm:prSet>
      <dgm:spPr/>
      <dgm:t>
        <a:bodyPr/>
        <a:lstStyle/>
        <a:p>
          <a:endParaRPr lang="en-US"/>
        </a:p>
      </dgm:t>
    </dgm:pt>
    <dgm:pt modelId="{63295D78-52AA-4F90-98ED-EE9D467E545D}" type="pres">
      <dgm:prSet presAssocID="{68F0555C-8858-4CCD-8818-6ECDFEEF8200}" presName="bullet4d" presStyleLbl="node1" presStyleIdx="3" presStyleCnt="4"/>
      <dgm:spPr/>
    </dgm:pt>
    <dgm:pt modelId="{1F502BFE-AF77-48F2-B734-4A21483A5A6F}" type="pres">
      <dgm:prSet presAssocID="{68F0555C-8858-4CCD-8818-6ECDFEEF8200}" presName="textBox4d" presStyleLbl="revTx" presStyleIdx="3" presStyleCnt="4">
        <dgm:presLayoutVars>
          <dgm:bulletEnabled val="1"/>
        </dgm:presLayoutVars>
      </dgm:prSet>
      <dgm:spPr/>
      <dgm:t>
        <a:bodyPr/>
        <a:lstStyle/>
        <a:p>
          <a:endParaRPr lang="en-US"/>
        </a:p>
      </dgm:t>
    </dgm:pt>
  </dgm:ptLst>
  <dgm:cxnLst>
    <dgm:cxn modelId="{8A1D5EAC-E9C2-4191-AEFC-005C1C7E1B60}" type="presOf" srcId="{923A8F1A-A9D3-4B42-817F-CA1AEA8185EE}" destId="{18BB71AB-A3C6-406F-8A3F-1830D7D753DF}" srcOrd="0" destOrd="0" presId="urn:microsoft.com/office/officeart/2005/8/layout/arrow2"/>
    <dgm:cxn modelId="{262AD36E-6FB8-4B0E-8BA2-5A5B2139CBEC}" type="presOf" srcId="{68F0555C-8858-4CCD-8818-6ECDFEEF8200}" destId="{1F502BFE-AF77-48F2-B734-4A21483A5A6F}" srcOrd="0" destOrd="0" presId="urn:microsoft.com/office/officeart/2005/8/layout/arrow2"/>
    <dgm:cxn modelId="{0E24EB65-7BB8-47B9-A2F2-B0DC6F98727B}" type="presOf" srcId="{F7576BFB-E785-48A1-B186-0D3AB21D8D45}" destId="{2C2BDC16-C7EC-437A-8940-0AB4C8F3826E}" srcOrd="0" destOrd="0" presId="urn:microsoft.com/office/officeart/2005/8/layout/arrow2"/>
    <dgm:cxn modelId="{C1172041-D881-4E02-8E0A-B73BF38619D1}" type="presOf" srcId="{919DD7A9-4188-49C0-A49C-8C041B8135F9}" destId="{538F790C-1EA1-4695-BB0B-7097D5FAA36E}" srcOrd="0" destOrd="0" presId="urn:microsoft.com/office/officeart/2005/8/layout/arrow2"/>
    <dgm:cxn modelId="{AEBF6B82-E0FC-4D34-AA67-A532D4739EF3}" type="presOf" srcId="{0DDC83B3-0143-42BD-95E3-FCD9D8DAD952}" destId="{ACB92CCB-60A6-4F81-AC79-AA27334BFEB6}" srcOrd="0" destOrd="0" presId="urn:microsoft.com/office/officeart/2005/8/layout/arrow2"/>
    <dgm:cxn modelId="{B2284AC2-4B2B-4CFD-B824-32EE86A846CE}" srcId="{0DDC83B3-0143-42BD-95E3-FCD9D8DAD952}" destId="{68F0555C-8858-4CCD-8818-6ECDFEEF8200}" srcOrd="3" destOrd="0" parTransId="{9C493AAE-7AF8-43A9-B6B1-52ADE614CB31}" sibTransId="{863A6C2E-F325-46F5-997A-7EBBCA22DC5D}"/>
    <dgm:cxn modelId="{08538ACC-8164-4F2E-8080-72A5688573C5}" srcId="{0DDC83B3-0143-42BD-95E3-FCD9D8DAD952}" destId="{919DD7A9-4188-49C0-A49C-8C041B8135F9}" srcOrd="0" destOrd="0" parTransId="{A944FCD8-AC3D-4370-B888-399C7A61C4DA}" sibTransId="{E1247B32-E177-4610-814A-8A5AD146E85A}"/>
    <dgm:cxn modelId="{9B028D99-61F4-4847-8C6B-844CD63445F2}" srcId="{0DDC83B3-0143-42BD-95E3-FCD9D8DAD952}" destId="{F7576BFB-E785-48A1-B186-0D3AB21D8D45}" srcOrd="2" destOrd="0" parTransId="{3C1FECDA-0854-41B6-AF8E-68E4F3305A49}" sibTransId="{38848115-EA22-468C-BB23-63B801684958}"/>
    <dgm:cxn modelId="{F730A977-4B2F-44BA-99C7-91253F7030BB}" srcId="{0DDC83B3-0143-42BD-95E3-FCD9D8DAD952}" destId="{923A8F1A-A9D3-4B42-817F-CA1AEA8185EE}" srcOrd="1" destOrd="0" parTransId="{03A9C8FB-1467-495B-A96D-16FD4368DD52}" sibTransId="{A6150B80-59E3-4EFA-9048-468804BAF70A}"/>
    <dgm:cxn modelId="{CAD00A4D-ECA6-4F20-8E29-8EBF33759D9B}" type="presParOf" srcId="{ACB92CCB-60A6-4F81-AC79-AA27334BFEB6}" destId="{74596A93-F275-41E3-9AB2-474A9A87905A}" srcOrd="0" destOrd="0" presId="urn:microsoft.com/office/officeart/2005/8/layout/arrow2"/>
    <dgm:cxn modelId="{0852275A-A714-4621-A7F5-DBFC98F2EC75}" type="presParOf" srcId="{ACB92CCB-60A6-4F81-AC79-AA27334BFEB6}" destId="{08D69BFA-7940-4594-9294-941C81B8D0DD}" srcOrd="1" destOrd="0" presId="urn:microsoft.com/office/officeart/2005/8/layout/arrow2"/>
    <dgm:cxn modelId="{F86C308D-A4DF-4A9C-9EE4-62E99F448087}" type="presParOf" srcId="{08D69BFA-7940-4594-9294-941C81B8D0DD}" destId="{C9067059-E294-46C2-92E1-319EE8DC5980}" srcOrd="0" destOrd="0" presId="urn:microsoft.com/office/officeart/2005/8/layout/arrow2"/>
    <dgm:cxn modelId="{963A937C-A823-4D19-A225-1E2DFEDDB41B}" type="presParOf" srcId="{08D69BFA-7940-4594-9294-941C81B8D0DD}" destId="{538F790C-1EA1-4695-BB0B-7097D5FAA36E}" srcOrd="1" destOrd="0" presId="urn:microsoft.com/office/officeart/2005/8/layout/arrow2"/>
    <dgm:cxn modelId="{C22CB309-FFF3-4E5A-B77D-66C8F3266663}" type="presParOf" srcId="{08D69BFA-7940-4594-9294-941C81B8D0DD}" destId="{73B63408-F847-4BCC-BDD6-79775F4EF9BD}" srcOrd="2" destOrd="0" presId="urn:microsoft.com/office/officeart/2005/8/layout/arrow2"/>
    <dgm:cxn modelId="{526D5D7A-0D9F-43C7-AF01-DBC3FBF2997D}" type="presParOf" srcId="{08D69BFA-7940-4594-9294-941C81B8D0DD}" destId="{18BB71AB-A3C6-406F-8A3F-1830D7D753DF}" srcOrd="3" destOrd="0" presId="urn:microsoft.com/office/officeart/2005/8/layout/arrow2"/>
    <dgm:cxn modelId="{F9987765-5DB5-4176-AA7C-B493D50B6628}" type="presParOf" srcId="{08D69BFA-7940-4594-9294-941C81B8D0DD}" destId="{9D3B1DCE-17EC-477A-A1CF-371582B57D81}" srcOrd="4" destOrd="0" presId="urn:microsoft.com/office/officeart/2005/8/layout/arrow2"/>
    <dgm:cxn modelId="{C1AE605B-C2B9-492F-A181-AD62B008BEB2}" type="presParOf" srcId="{08D69BFA-7940-4594-9294-941C81B8D0DD}" destId="{2C2BDC16-C7EC-437A-8940-0AB4C8F3826E}" srcOrd="5" destOrd="0" presId="urn:microsoft.com/office/officeart/2005/8/layout/arrow2"/>
    <dgm:cxn modelId="{3501FE12-3FCD-4FB4-A1A9-5F753A7751AC}" type="presParOf" srcId="{08D69BFA-7940-4594-9294-941C81B8D0DD}" destId="{63295D78-52AA-4F90-98ED-EE9D467E545D}" srcOrd="6" destOrd="0" presId="urn:microsoft.com/office/officeart/2005/8/layout/arrow2"/>
    <dgm:cxn modelId="{81F39B40-97CA-4625-861E-45FBD075AF79}" type="presParOf" srcId="{08D69BFA-7940-4594-9294-941C81B8D0DD}" destId="{1F502BFE-AF77-48F2-B734-4A21483A5A6F}" srcOrd="7" destOrd="0" presId="urn:microsoft.com/office/officeart/2005/8/layout/arrow2"/>
  </dgm:cxnLst>
  <dgm:bg/>
  <dgm:whole/>
</dgm:dataModel>
</file>

<file path=ppt/diagrams/data9.xml><?xml version="1.0" encoding="utf-8"?>
<dgm:dataModel xmlns:dgm="http://schemas.openxmlformats.org/drawingml/2006/diagram" xmlns:a="http://schemas.openxmlformats.org/drawingml/2006/main">
  <dgm:ptLst>
    <dgm:pt modelId="{5BFEA487-867F-4D51-B136-817C46C489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3699D8-4882-4376-9712-CED0AE45476C}">
      <dgm:prSet/>
      <dgm:spPr/>
      <dgm:t>
        <a:bodyPr/>
        <a:lstStyle/>
        <a:p>
          <a:pPr rtl="0"/>
          <a:r>
            <a:rPr lang="en-US" dirty="0" smtClean="0"/>
            <a:t>Institutional Training on Self -Assessment Report Preparation. 24.1.2015  </a:t>
          </a:r>
          <a:r>
            <a:rPr lang="en-US" dirty="0" err="1" smtClean="0"/>
            <a:t>YTU</a:t>
          </a:r>
          <a:r>
            <a:rPr lang="en-US" dirty="0" smtClean="0"/>
            <a:t>.</a:t>
          </a:r>
          <a:endParaRPr lang="en-US" dirty="0"/>
        </a:p>
      </dgm:t>
    </dgm:pt>
    <dgm:pt modelId="{C6C5B593-DD54-4BAE-BAFF-B4834E84DCB8}" type="parTrans" cxnId="{6AF2BDCF-86A1-4266-937C-DB21AA9CD952}">
      <dgm:prSet/>
      <dgm:spPr/>
      <dgm:t>
        <a:bodyPr/>
        <a:lstStyle/>
        <a:p>
          <a:endParaRPr lang="en-US"/>
        </a:p>
      </dgm:t>
    </dgm:pt>
    <dgm:pt modelId="{E8E9F4ED-CCF8-4F85-9F7B-7BC0127B3C18}" type="sibTrans" cxnId="{6AF2BDCF-86A1-4266-937C-DB21AA9CD952}">
      <dgm:prSet/>
      <dgm:spPr/>
      <dgm:t>
        <a:bodyPr/>
        <a:lstStyle/>
        <a:p>
          <a:endParaRPr lang="en-US"/>
        </a:p>
      </dgm:t>
    </dgm:pt>
    <dgm:pt modelId="{C46729E9-FB87-4A38-8AAF-1D9388732D6B}">
      <dgm:prSet/>
      <dgm:spPr/>
      <dgm:t>
        <a:bodyPr/>
        <a:lstStyle/>
        <a:p>
          <a:pPr rtl="0"/>
          <a:r>
            <a:rPr lang="en-US" dirty="0" smtClean="0"/>
            <a:t>Evaluators' Training.</a:t>
          </a:r>
          <a:endParaRPr lang="en-US" dirty="0"/>
        </a:p>
      </dgm:t>
    </dgm:pt>
    <dgm:pt modelId="{ACD8B058-411C-4523-9D5B-64767CED57F1}" type="parTrans" cxnId="{0F7D9405-38EB-4F28-9A3A-18DCF1459110}">
      <dgm:prSet/>
      <dgm:spPr/>
      <dgm:t>
        <a:bodyPr/>
        <a:lstStyle/>
        <a:p>
          <a:endParaRPr lang="en-US"/>
        </a:p>
      </dgm:t>
    </dgm:pt>
    <dgm:pt modelId="{0A116C5D-F459-41B8-A4D3-1D6F947AB6C3}" type="sibTrans" cxnId="{0F7D9405-38EB-4F28-9A3A-18DCF1459110}">
      <dgm:prSet/>
      <dgm:spPr/>
      <dgm:t>
        <a:bodyPr/>
        <a:lstStyle/>
        <a:p>
          <a:endParaRPr lang="en-US"/>
        </a:p>
      </dgm:t>
    </dgm:pt>
    <dgm:pt modelId="{2597CA9F-2BC1-4E6B-8A0A-E6B32199A02A}">
      <dgm:prSet/>
      <dgm:spPr/>
      <dgm:t>
        <a:bodyPr/>
        <a:lstStyle/>
        <a:p>
          <a:pPr rtl="0"/>
          <a:r>
            <a:rPr lang="en-US" dirty="0" smtClean="0"/>
            <a:t>Workshop on Capstone Design Course .</a:t>
          </a:r>
          <a:endParaRPr lang="en-US" dirty="0"/>
        </a:p>
      </dgm:t>
    </dgm:pt>
    <dgm:pt modelId="{5BA0A237-DDF7-40BA-B271-523556E1F357}" type="parTrans" cxnId="{C34B4AF2-38EC-4852-8D2E-E05AD5AA61C5}">
      <dgm:prSet/>
      <dgm:spPr/>
      <dgm:t>
        <a:bodyPr/>
        <a:lstStyle/>
        <a:p>
          <a:endParaRPr lang="en-US"/>
        </a:p>
      </dgm:t>
    </dgm:pt>
    <dgm:pt modelId="{FE969808-6720-49E9-BC0C-07E2FB3C1BE2}" type="sibTrans" cxnId="{C34B4AF2-38EC-4852-8D2E-E05AD5AA61C5}">
      <dgm:prSet/>
      <dgm:spPr/>
      <dgm:t>
        <a:bodyPr/>
        <a:lstStyle/>
        <a:p>
          <a:endParaRPr lang="en-US"/>
        </a:p>
      </dgm:t>
    </dgm:pt>
    <dgm:pt modelId="{DCBF7DD3-04DF-4682-8FBD-C3E6BD4B8400}">
      <dgm:prSet/>
      <dgm:spPr/>
      <dgm:t>
        <a:bodyPr/>
        <a:lstStyle/>
        <a:p>
          <a:pPr rtl="0"/>
          <a:r>
            <a:rPr lang="en-US" dirty="0" smtClean="0"/>
            <a:t>Accreditation Visit by </a:t>
          </a:r>
          <a:r>
            <a:rPr lang="en-US" dirty="0" err="1" smtClean="0"/>
            <a:t>IEET</a:t>
          </a:r>
          <a:r>
            <a:rPr lang="en-US" dirty="0" smtClean="0"/>
            <a:t> to </a:t>
          </a:r>
          <a:r>
            <a:rPr lang="en-US" dirty="0" err="1" smtClean="0"/>
            <a:t>YTU</a:t>
          </a:r>
          <a:r>
            <a:rPr lang="en-US" dirty="0" smtClean="0"/>
            <a:t>.</a:t>
          </a:r>
          <a:endParaRPr lang="en-US" dirty="0"/>
        </a:p>
      </dgm:t>
    </dgm:pt>
    <dgm:pt modelId="{CF38F463-D95B-458F-9226-0A4650F27B3E}" type="parTrans" cxnId="{8C702CF2-EDF1-44AE-8E5A-789051F31C9D}">
      <dgm:prSet/>
      <dgm:spPr/>
      <dgm:t>
        <a:bodyPr/>
        <a:lstStyle/>
        <a:p>
          <a:endParaRPr lang="en-US"/>
        </a:p>
      </dgm:t>
    </dgm:pt>
    <dgm:pt modelId="{74293427-3828-4F6A-8C47-A8C88D8BF4E3}" type="sibTrans" cxnId="{8C702CF2-EDF1-44AE-8E5A-789051F31C9D}">
      <dgm:prSet/>
      <dgm:spPr/>
      <dgm:t>
        <a:bodyPr/>
        <a:lstStyle/>
        <a:p>
          <a:endParaRPr lang="en-US"/>
        </a:p>
      </dgm:t>
    </dgm:pt>
    <dgm:pt modelId="{8003B312-46FD-49B8-8BDF-3D39BE6FB628}" type="pres">
      <dgm:prSet presAssocID="{5BFEA487-867F-4D51-B136-817C46C48901}" presName="linear" presStyleCnt="0">
        <dgm:presLayoutVars>
          <dgm:animLvl val="lvl"/>
          <dgm:resizeHandles val="exact"/>
        </dgm:presLayoutVars>
      </dgm:prSet>
      <dgm:spPr/>
    </dgm:pt>
    <dgm:pt modelId="{3F931990-1DCB-4CCD-A566-174DBB4D652B}" type="pres">
      <dgm:prSet presAssocID="{5B3699D8-4882-4376-9712-CED0AE45476C}" presName="parentText" presStyleLbl="node1" presStyleIdx="0" presStyleCnt="4">
        <dgm:presLayoutVars>
          <dgm:chMax val="0"/>
          <dgm:bulletEnabled val="1"/>
        </dgm:presLayoutVars>
      </dgm:prSet>
      <dgm:spPr/>
    </dgm:pt>
    <dgm:pt modelId="{0982156B-8631-4E68-9D2A-5B8F9869C28A}" type="pres">
      <dgm:prSet presAssocID="{E8E9F4ED-CCF8-4F85-9F7B-7BC0127B3C18}" presName="spacer" presStyleCnt="0"/>
      <dgm:spPr/>
    </dgm:pt>
    <dgm:pt modelId="{75742CFE-EBCE-44DB-A6DD-E91A9DBAD253}" type="pres">
      <dgm:prSet presAssocID="{C46729E9-FB87-4A38-8AAF-1D9388732D6B}" presName="parentText" presStyleLbl="node1" presStyleIdx="1" presStyleCnt="4">
        <dgm:presLayoutVars>
          <dgm:chMax val="0"/>
          <dgm:bulletEnabled val="1"/>
        </dgm:presLayoutVars>
      </dgm:prSet>
      <dgm:spPr/>
    </dgm:pt>
    <dgm:pt modelId="{AE0E9653-B0C6-41EF-8CD6-7F09BDBFF6C3}" type="pres">
      <dgm:prSet presAssocID="{0A116C5D-F459-41B8-A4D3-1D6F947AB6C3}" presName="spacer" presStyleCnt="0"/>
      <dgm:spPr/>
    </dgm:pt>
    <dgm:pt modelId="{10500243-1563-437C-9604-75DC1BFAA7C5}" type="pres">
      <dgm:prSet presAssocID="{2597CA9F-2BC1-4E6B-8A0A-E6B32199A02A}" presName="parentText" presStyleLbl="node1" presStyleIdx="2" presStyleCnt="4">
        <dgm:presLayoutVars>
          <dgm:chMax val="0"/>
          <dgm:bulletEnabled val="1"/>
        </dgm:presLayoutVars>
      </dgm:prSet>
      <dgm:spPr/>
    </dgm:pt>
    <dgm:pt modelId="{B0D2B78C-75D2-439E-AE7D-8041A73144DA}" type="pres">
      <dgm:prSet presAssocID="{FE969808-6720-49E9-BC0C-07E2FB3C1BE2}" presName="spacer" presStyleCnt="0"/>
      <dgm:spPr/>
    </dgm:pt>
    <dgm:pt modelId="{DE137B9C-E3DA-4845-9AA4-C00D1CA4CF1C}" type="pres">
      <dgm:prSet presAssocID="{DCBF7DD3-04DF-4682-8FBD-C3E6BD4B8400}" presName="parentText" presStyleLbl="node1" presStyleIdx="3" presStyleCnt="4">
        <dgm:presLayoutVars>
          <dgm:chMax val="0"/>
          <dgm:bulletEnabled val="1"/>
        </dgm:presLayoutVars>
      </dgm:prSet>
      <dgm:spPr/>
    </dgm:pt>
  </dgm:ptLst>
  <dgm:cxnLst>
    <dgm:cxn modelId="{0F7D9405-38EB-4F28-9A3A-18DCF1459110}" srcId="{5BFEA487-867F-4D51-B136-817C46C48901}" destId="{C46729E9-FB87-4A38-8AAF-1D9388732D6B}" srcOrd="1" destOrd="0" parTransId="{ACD8B058-411C-4523-9D5B-64767CED57F1}" sibTransId="{0A116C5D-F459-41B8-A4D3-1D6F947AB6C3}"/>
    <dgm:cxn modelId="{E7DE8138-B171-4596-ADB8-115C5814E619}" type="presOf" srcId="{5BFEA487-867F-4D51-B136-817C46C48901}" destId="{8003B312-46FD-49B8-8BDF-3D39BE6FB628}" srcOrd="0" destOrd="0" presId="urn:microsoft.com/office/officeart/2005/8/layout/vList2"/>
    <dgm:cxn modelId="{812BFCA5-6080-4CE2-8509-B9FE6BC083F1}" type="presOf" srcId="{DCBF7DD3-04DF-4682-8FBD-C3E6BD4B8400}" destId="{DE137B9C-E3DA-4845-9AA4-C00D1CA4CF1C}" srcOrd="0" destOrd="0" presId="urn:microsoft.com/office/officeart/2005/8/layout/vList2"/>
    <dgm:cxn modelId="{99D7AE16-EC00-49C3-9915-A0F1CB36B1B0}" type="presOf" srcId="{2597CA9F-2BC1-4E6B-8A0A-E6B32199A02A}" destId="{10500243-1563-437C-9604-75DC1BFAA7C5}" srcOrd="0" destOrd="0" presId="urn:microsoft.com/office/officeart/2005/8/layout/vList2"/>
    <dgm:cxn modelId="{C34B4AF2-38EC-4852-8D2E-E05AD5AA61C5}" srcId="{5BFEA487-867F-4D51-B136-817C46C48901}" destId="{2597CA9F-2BC1-4E6B-8A0A-E6B32199A02A}" srcOrd="2" destOrd="0" parTransId="{5BA0A237-DDF7-40BA-B271-523556E1F357}" sibTransId="{FE969808-6720-49E9-BC0C-07E2FB3C1BE2}"/>
    <dgm:cxn modelId="{8C702CF2-EDF1-44AE-8E5A-789051F31C9D}" srcId="{5BFEA487-867F-4D51-B136-817C46C48901}" destId="{DCBF7DD3-04DF-4682-8FBD-C3E6BD4B8400}" srcOrd="3" destOrd="0" parTransId="{CF38F463-D95B-458F-9226-0A4650F27B3E}" sibTransId="{74293427-3828-4F6A-8C47-A8C88D8BF4E3}"/>
    <dgm:cxn modelId="{FE361BB3-D6EB-43B6-84ED-57A5DBE4C5AC}" type="presOf" srcId="{C46729E9-FB87-4A38-8AAF-1D9388732D6B}" destId="{75742CFE-EBCE-44DB-A6DD-E91A9DBAD253}" srcOrd="0" destOrd="0" presId="urn:microsoft.com/office/officeart/2005/8/layout/vList2"/>
    <dgm:cxn modelId="{6AF2BDCF-86A1-4266-937C-DB21AA9CD952}" srcId="{5BFEA487-867F-4D51-B136-817C46C48901}" destId="{5B3699D8-4882-4376-9712-CED0AE45476C}" srcOrd="0" destOrd="0" parTransId="{C6C5B593-DD54-4BAE-BAFF-B4834E84DCB8}" sibTransId="{E8E9F4ED-CCF8-4F85-9F7B-7BC0127B3C18}"/>
    <dgm:cxn modelId="{868FC069-306B-4864-8AC7-4FA8077D6223}" type="presOf" srcId="{5B3699D8-4882-4376-9712-CED0AE45476C}" destId="{3F931990-1DCB-4CCD-A566-174DBB4D652B}" srcOrd="0" destOrd="0" presId="urn:microsoft.com/office/officeart/2005/8/layout/vList2"/>
    <dgm:cxn modelId="{5846A685-D313-44CD-9317-DF3E7D4DD0E0}" type="presParOf" srcId="{8003B312-46FD-49B8-8BDF-3D39BE6FB628}" destId="{3F931990-1DCB-4CCD-A566-174DBB4D652B}" srcOrd="0" destOrd="0" presId="urn:microsoft.com/office/officeart/2005/8/layout/vList2"/>
    <dgm:cxn modelId="{0D599C14-6782-4C82-827B-39371FF2CCED}" type="presParOf" srcId="{8003B312-46FD-49B8-8BDF-3D39BE6FB628}" destId="{0982156B-8631-4E68-9D2A-5B8F9869C28A}" srcOrd="1" destOrd="0" presId="urn:microsoft.com/office/officeart/2005/8/layout/vList2"/>
    <dgm:cxn modelId="{2153E8E0-A510-4AA6-9630-9EF53C4FE739}" type="presParOf" srcId="{8003B312-46FD-49B8-8BDF-3D39BE6FB628}" destId="{75742CFE-EBCE-44DB-A6DD-E91A9DBAD253}" srcOrd="2" destOrd="0" presId="urn:microsoft.com/office/officeart/2005/8/layout/vList2"/>
    <dgm:cxn modelId="{1CE8029A-B076-462D-BB2D-1158C2E33085}" type="presParOf" srcId="{8003B312-46FD-49B8-8BDF-3D39BE6FB628}" destId="{AE0E9653-B0C6-41EF-8CD6-7F09BDBFF6C3}" srcOrd="3" destOrd="0" presId="urn:microsoft.com/office/officeart/2005/8/layout/vList2"/>
    <dgm:cxn modelId="{95A5565F-BC93-4EEE-8DA7-5B4A5514BBA6}" type="presParOf" srcId="{8003B312-46FD-49B8-8BDF-3D39BE6FB628}" destId="{10500243-1563-437C-9604-75DC1BFAA7C5}" srcOrd="4" destOrd="0" presId="urn:microsoft.com/office/officeart/2005/8/layout/vList2"/>
    <dgm:cxn modelId="{DF1DFD37-D327-4993-8157-4656EFC2ED27}" type="presParOf" srcId="{8003B312-46FD-49B8-8BDF-3D39BE6FB628}" destId="{B0D2B78C-75D2-439E-AE7D-8041A73144DA}" srcOrd="5" destOrd="0" presId="urn:microsoft.com/office/officeart/2005/8/layout/vList2"/>
    <dgm:cxn modelId="{72D2A6B7-01CD-4F4F-B4A5-94FBBB2E8B87}" type="presParOf" srcId="{8003B312-46FD-49B8-8BDF-3D39BE6FB628}" destId="{DE137B9C-E3DA-4845-9AA4-C00D1CA4CF1C}"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DF6F7-A30D-461C-8AD4-764DA773D9F0}" type="datetimeFigureOut">
              <a:rPr lang="en-US" smtClean="0"/>
              <a:pPr/>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B09CA-4039-430D-8875-7405C03724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B09CA-4039-430D-8875-7405C03724E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2DEA0B-1388-4B9A-90D4-D5799E2E8F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8497AB-9C0F-41B4-BD0A-75A74355965B}"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p>
        </p:txBody>
      </p:sp>
      <p:sp>
        <p:nvSpPr>
          <p:cNvPr id="80900" name="投影片編號版面配置區 3"/>
          <p:cNvSpPr>
            <a:spLocks noGrp="1"/>
          </p:cNvSpPr>
          <p:nvPr>
            <p:ph type="sldNum" sz="quarter" idx="5"/>
          </p:nvPr>
        </p:nvSpPr>
        <p:spPr bwMode="auto">
          <a:noFill/>
          <a:ln>
            <a:miter lim="800000"/>
            <a:headEnd/>
            <a:tailEnd/>
          </a:ln>
        </p:spPr>
        <p:txBody>
          <a:bodyPr/>
          <a:lstStyle/>
          <a:p>
            <a:pPr defTabSz="930275"/>
            <a:fld id="{B091CEAA-530D-4D72-96EF-DE9DBA732239}" type="slidenum">
              <a:rPr lang="zh-TW" altLang="en-US">
                <a:latin typeface="Times New Roman" pitchFamily="18" charset="0"/>
              </a:rPr>
              <a:pPr defTabSz="930275"/>
              <a:t>16</a:t>
            </a:fld>
            <a:endParaRPr lang="zh-TW" altLang="zh-TW">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B09CA-4039-430D-8875-7405C03724E9}"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B09CA-4039-430D-8875-7405C03724E9}"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B09CA-4039-430D-8875-7405C03724E9}"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19C199-0AD0-4025-96B0-264F1FBB48D2}" type="datetime1">
              <a:rPr lang="en-US" smtClean="0"/>
              <a:pPr/>
              <a:t>1/20/2015</a:t>
            </a:fld>
            <a:endParaRPr lang="en-US" dirty="0"/>
          </a:p>
        </p:txBody>
      </p:sp>
      <p:sp>
        <p:nvSpPr>
          <p:cNvPr id="17" name="Footer Placeholder 16"/>
          <p:cNvSpPr>
            <a:spLocks noGrp="1"/>
          </p:cNvSpPr>
          <p:nvPr>
            <p:ph type="ftr" sz="quarter" idx="11"/>
          </p:nvPr>
        </p:nvSpPr>
        <p:spPr/>
        <p:txBody>
          <a:bodyPr/>
          <a:lstStyle/>
          <a:p>
            <a:r>
              <a:rPr lang="en-US" dirty="0" smtClean="0"/>
              <a:t>Accreditation </a:t>
            </a:r>
            <a:r>
              <a:rPr lang="en-US" dirty="0" err="1" smtClean="0"/>
              <a:t>Comittee</a:t>
            </a:r>
            <a:r>
              <a:rPr lang="en-US" dirty="0" smtClean="0"/>
              <a:t>.</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6C9B58-DF29-43B5-A9CC-49C96BD31DB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46891-72A0-4713-81C9-A1B2C7431ECA}" type="datetime1">
              <a:rPr lang="en-US" smtClean="0"/>
              <a:pPr/>
              <a:t>1/20/2015</a:t>
            </a:fld>
            <a:endParaRPr lang="en-US"/>
          </a:p>
        </p:txBody>
      </p:sp>
      <p:sp>
        <p:nvSpPr>
          <p:cNvPr id="5" name="Footer Placeholder 4"/>
          <p:cNvSpPr>
            <a:spLocks noGrp="1"/>
          </p:cNvSpPr>
          <p:nvPr>
            <p:ph type="ftr" sz="quarter" idx="11"/>
          </p:nvPr>
        </p:nvSpPr>
        <p:spPr/>
        <p:txBody>
          <a:bodyPr/>
          <a:lstStyle/>
          <a:p>
            <a:r>
              <a:rPr lang="en-US" smtClean="0"/>
              <a:t>Accreditation Comittee.</a:t>
            </a:r>
            <a:endParaRPr lang="en-US"/>
          </a:p>
        </p:txBody>
      </p:sp>
      <p:sp>
        <p:nvSpPr>
          <p:cNvPr id="6" name="Slide Number Placeholder 5"/>
          <p:cNvSpPr>
            <a:spLocks noGrp="1"/>
          </p:cNvSpPr>
          <p:nvPr>
            <p:ph type="sldNum" sz="quarter" idx="12"/>
          </p:nvPr>
        </p:nvSpPr>
        <p:spPr/>
        <p:txBody>
          <a:bodyPr/>
          <a:lstStyle/>
          <a:p>
            <a:fld id="{C76C9B58-DF29-43B5-A9CC-49C96BD31D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76C9B58-DF29-43B5-A9CC-49C96BD31DB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C183B4-E797-4B3F-9660-980EC0084618}" type="datetime1">
              <a:rPr lang="en-US" smtClean="0"/>
              <a:pPr/>
              <a:t>1/20/2015</a:t>
            </a:fld>
            <a:endParaRPr lang="en-US"/>
          </a:p>
        </p:txBody>
      </p:sp>
      <p:sp>
        <p:nvSpPr>
          <p:cNvPr id="5" name="Footer Placeholder 4"/>
          <p:cNvSpPr>
            <a:spLocks noGrp="1"/>
          </p:cNvSpPr>
          <p:nvPr>
            <p:ph type="ftr" sz="quarter" idx="11"/>
          </p:nvPr>
        </p:nvSpPr>
        <p:spPr/>
        <p:txBody>
          <a:bodyPr/>
          <a:lstStyle/>
          <a:p>
            <a:r>
              <a:rPr lang="en-US" smtClean="0"/>
              <a:t>Accreditation Comittee.</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F1A924-30F1-42E3-B763-96B76A242964}" type="datetime1">
              <a:rPr lang="en-US" smtClean="0"/>
              <a:pPr/>
              <a:t>1/20/2015</a:t>
            </a:fld>
            <a:endParaRPr lang="en-US"/>
          </a:p>
        </p:txBody>
      </p:sp>
      <p:sp>
        <p:nvSpPr>
          <p:cNvPr id="5" name="Footer Placeholder 4"/>
          <p:cNvSpPr>
            <a:spLocks noGrp="1"/>
          </p:cNvSpPr>
          <p:nvPr>
            <p:ph type="ftr" sz="quarter" idx="11"/>
          </p:nvPr>
        </p:nvSpPr>
        <p:spPr/>
        <p:txBody>
          <a:bodyPr/>
          <a:lstStyle/>
          <a:p>
            <a:r>
              <a:rPr lang="en-US" smtClean="0"/>
              <a:t>Accreditation Comittee.</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76C9B58-DF29-43B5-A9CC-49C96BD31DB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Accreditation Comittee.</a:t>
            </a:r>
            <a:endParaRPr lang="en-US"/>
          </a:p>
        </p:txBody>
      </p:sp>
      <p:sp>
        <p:nvSpPr>
          <p:cNvPr id="4" name="Date Placeholder 3"/>
          <p:cNvSpPr>
            <a:spLocks noGrp="1"/>
          </p:cNvSpPr>
          <p:nvPr>
            <p:ph type="dt" sz="half" idx="10"/>
          </p:nvPr>
        </p:nvSpPr>
        <p:spPr/>
        <p:txBody>
          <a:bodyPr/>
          <a:lstStyle/>
          <a:p>
            <a:fld id="{D4B7CC1D-ECBB-4E90-BD80-6405F27D64B6}" type="datetime1">
              <a:rPr lang="en-US" smtClean="0"/>
              <a:pPr/>
              <a:t>1/20/2015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6C9B58-DF29-43B5-A9CC-49C96BD31DB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7D07B4D-06B1-4074-B70A-B828A34A7F90}" type="datetime1">
              <a:rPr lang="en-US" smtClean="0"/>
              <a:pPr/>
              <a:t>1/20/2015</a:t>
            </a:fld>
            <a:endParaRPr lang="en-US"/>
          </a:p>
        </p:txBody>
      </p:sp>
      <p:sp>
        <p:nvSpPr>
          <p:cNvPr id="6" name="Footer Placeholder 5"/>
          <p:cNvSpPr>
            <a:spLocks noGrp="1"/>
          </p:cNvSpPr>
          <p:nvPr>
            <p:ph type="ftr" sz="quarter" idx="11"/>
          </p:nvPr>
        </p:nvSpPr>
        <p:spPr/>
        <p:txBody>
          <a:bodyPr/>
          <a:lstStyle/>
          <a:p>
            <a:r>
              <a:rPr lang="en-US" smtClean="0"/>
              <a:t>Accreditation Comittee.</a:t>
            </a:r>
            <a:endParaRPr lang="en-US"/>
          </a:p>
        </p:txBody>
      </p:sp>
      <p:sp>
        <p:nvSpPr>
          <p:cNvPr id="7" name="Slide Number Placeholder 6"/>
          <p:cNvSpPr>
            <a:spLocks noGrp="1"/>
          </p:cNvSpPr>
          <p:nvPr>
            <p:ph type="sldNum" sz="quarter" idx="12"/>
          </p:nvPr>
        </p:nvSpPr>
        <p:spPr/>
        <p:txBody>
          <a:bodyPr/>
          <a:lstStyle/>
          <a:p>
            <a:fld id="{C76C9B58-DF29-43B5-A9CC-49C96BD31DB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4222E7-84D7-4862-92C4-7E612A83A013}" type="datetime1">
              <a:rPr lang="en-US" smtClean="0"/>
              <a:pPr/>
              <a:t>1/20/2015</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Accreditation Comittee.</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76C9B58-DF29-43B5-A9CC-49C96BD31DB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995823-99C1-4DBA-BD3C-776AB836B1BC}"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76C9B58-DF29-43B5-A9CC-49C96BD31D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76C9B58-DF29-43B5-A9CC-49C96BD31D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76C9B58-DF29-43B5-A9CC-49C96BD31DB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DAB9386-139A-4F7C-9776-920EFF315074}" type="datetime1">
              <a:rPr lang="en-US" smtClean="0"/>
              <a:pPr/>
              <a:t>1/20/2015</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Accreditation Comittee.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76C9B58-DF29-43B5-A9CC-49C96BD31DB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0D07BA8-09EB-44E7-9218-C2536E93F4FB}" type="datetime1">
              <a:rPr lang="en-US" smtClean="0"/>
              <a:pPr/>
              <a:t>1/20/2015</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Accreditation Comittee.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48A5E2-7F39-447A-9D11-131546AD3B23}" type="datetime1">
              <a:rPr lang="en-US" smtClean="0"/>
              <a:pPr/>
              <a:t>1/20/2015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Accreditation Committee.</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76C9B58-DF29-43B5-A9CC-49C96BD31DB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62000" y="2819400"/>
          <a:ext cx="7924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685800" y="685800"/>
          <a:ext cx="77724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3810000" y="5943600"/>
            <a:ext cx="2401619" cy="369332"/>
          </a:xfrm>
          <a:prstGeom prst="rect">
            <a:avLst/>
          </a:prstGeom>
          <a:noFill/>
        </p:spPr>
        <p:txBody>
          <a:bodyPr wrap="none" rtlCol="0">
            <a:spAutoFit/>
          </a:bodyPr>
          <a:lstStyle/>
          <a:p>
            <a:r>
              <a:rPr lang="en-US" dirty="0" err="1" smtClean="0"/>
              <a:t>Prof.Dr.Charlie</a:t>
            </a:r>
            <a:r>
              <a:rPr lang="en-US" dirty="0" smtClean="0"/>
              <a:t> Than,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304800" y="137160"/>
            <a:ext cx="8610599" cy="618744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pPr>
              <a:defRPr/>
            </a:pPr>
            <a:fld id="{05248891-680C-4040-AE39-DB8548F3AC15}" type="datetime1">
              <a:rPr lang="en-US" smtClean="0"/>
              <a:pPr>
                <a:defRPr/>
              </a:pPr>
              <a:t>1/20/2015</a:t>
            </a:fld>
            <a:endParaRPr lang="en-US" dirty="0"/>
          </a:p>
        </p:txBody>
      </p:sp>
      <p:sp>
        <p:nvSpPr>
          <p:cNvPr id="5" name="Footer Placeholder 4"/>
          <p:cNvSpPr>
            <a:spLocks noGrp="1"/>
          </p:cNvSpPr>
          <p:nvPr>
            <p:ph type="ftr" sz="quarter" idx="11"/>
          </p:nvPr>
        </p:nvSpPr>
        <p:spPr/>
        <p:txBody>
          <a:bodyPr/>
          <a:lstStyle/>
          <a:p>
            <a:pPr>
              <a:defRPr/>
            </a:pPr>
            <a:r>
              <a:rPr lang="en-US" smtClean="0"/>
              <a:t>Dr.Charlie Than</a:t>
            </a:r>
            <a:endParaRPr lang="en-US" dirty="0"/>
          </a:p>
        </p:txBody>
      </p:sp>
      <p:sp>
        <p:nvSpPr>
          <p:cNvPr id="4" name="Slide Number Placeholder 3"/>
          <p:cNvSpPr>
            <a:spLocks noGrp="1"/>
          </p:cNvSpPr>
          <p:nvPr>
            <p:ph type="sldNum" sz="quarter" idx="12"/>
          </p:nvPr>
        </p:nvSpPr>
        <p:spPr/>
        <p:txBody>
          <a:bodyPr/>
          <a:lstStyle/>
          <a:p>
            <a:fld id="{4FC8DDF6-1D28-4633-9C85-014C464DE98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Using </a:t>
            </a:r>
            <a:r>
              <a:rPr lang="en-US" b="1" dirty="0"/>
              <a:t>the </a:t>
            </a:r>
            <a:r>
              <a:rPr lang="en-US" b="1" dirty="0" smtClean="0"/>
              <a:t>Self-Assessment Tools</a:t>
            </a:r>
            <a:endParaRPr lang="en-US" dirty="0"/>
          </a:p>
        </p:txBody>
      </p:sp>
      <p:sp>
        <p:nvSpPr>
          <p:cNvPr id="4" name="Date Placeholder 3"/>
          <p:cNvSpPr>
            <a:spLocks noGrp="1"/>
          </p:cNvSpPr>
          <p:nvPr>
            <p:ph type="dt" sz="half" idx="10"/>
          </p:nvPr>
        </p:nvSpPr>
        <p:spPr>
          <a:xfrm>
            <a:off x="5791200" y="6203667"/>
            <a:ext cx="2590800" cy="384048"/>
          </a:xfrm>
          <a:prstGeom prst="rect">
            <a:avLst/>
          </a:prstGeom>
        </p:spPr>
        <p:txBody>
          <a:bodyPr/>
          <a:lstStyle/>
          <a:p>
            <a:fld id="{A424D5DF-8793-4321-B2C0-B39D7A4D1A44}" type="datetime1">
              <a:rPr lang="en-US" smtClean="0"/>
              <a:pPr/>
              <a:t>1/20/2015</a:t>
            </a:fld>
            <a:endParaRPr lang="en-US" dirty="0"/>
          </a:p>
        </p:txBody>
      </p:sp>
      <p:sp>
        <p:nvSpPr>
          <p:cNvPr id="6" name="Footer Placeholder 5"/>
          <p:cNvSpPr>
            <a:spLocks noGrp="1"/>
          </p:cNvSpPr>
          <p:nvPr>
            <p:ph type="ftr" sz="quarter" idx="11"/>
          </p:nvPr>
        </p:nvSpPr>
        <p:spPr>
          <a:xfrm>
            <a:off x="2133600" y="6203667"/>
            <a:ext cx="3581400" cy="384048"/>
          </a:xfrm>
          <a:prstGeom prst="rect">
            <a:avLst/>
          </a:prstGeom>
        </p:spPr>
        <p:txBody>
          <a:bodyPr/>
          <a:lstStyle/>
          <a:p>
            <a:r>
              <a:rPr lang="en-US" smtClean="0"/>
              <a:t>Dr.Charlie Than</a:t>
            </a:r>
            <a:endParaRPr lang="en-US" dirty="0"/>
          </a:p>
        </p:txBody>
      </p:sp>
      <p:sp>
        <p:nvSpPr>
          <p:cNvPr id="5" name="Slide Number Placeholder 4"/>
          <p:cNvSpPr>
            <a:spLocks noGrp="1"/>
          </p:cNvSpPr>
          <p:nvPr>
            <p:ph type="sldNum" sz="quarter" idx="12"/>
          </p:nvPr>
        </p:nvSpPr>
        <p:spPr>
          <a:xfrm>
            <a:off x="8410575" y="6181531"/>
            <a:ext cx="609600" cy="457200"/>
          </a:xfrm>
          <a:prstGeom prst="rect">
            <a:avLst/>
          </a:prstGeom>
        </p:spPr>
        <p:txBody>
          <a:bodyPr/>
          <a:lstStyle/>
          <a:p>
            <a:fld id="{D21656B3-D0E9-440E-9BAE-C516FB69F100}" type="slidenum">
              <a:rPr lang="en-US" smtClean="0"/>
              <a:pPr/>
              <a:t>11</a:t>
            </a:fld>
            <a:endParaRPr lang="en-US"/>
          </a:p>
        </p:txBody>
      </p:sp>
      <p:pic>
        <p:nvPicPr>
          <p:cNvPr id="18434" name="Picture 2"/>
          <p:cNvPicPr>
            <a:picLocks noGrp="1" noChangeAspect="1" noChangeArrowheads="1"/>
          </p:cNvPicPr>
          <p:nvPr>
            <p:ph sz="quarter" idx="1"/>
          </p:nvPr>
        </p:nvPicPr>
        <p:blipFill>
          <a:blip r:embed="rId2"/>
          <a:stretch>
            <a:fillRect/>
          </a:stretch>
        </p:blipFill>
        <p:spPr bwMode="auto">
          <a:xfrm>
            <a:off x="2144812" y="1527175"/>
            <a:ext cx="481786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381000" y="304799"/>
            <a:ext cx="8458200" cy="6027421"/>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pPr>
              <a:defRPr/>
            </a:pPr>
            <a:fld id="{46C22770-16C9-4CAA-93FC-CF04F10377EB}" type="datetime1">
              <a:rPr lang="en-US" smtClean="0"/>
              <a:pPr>
                <a:defRPr/>
              </a:pPr>
              <a:t>1/20/2015</a:t>
            </a:fld>
            <a:endParaRPr lang="en-US" dirty="0"/>
          </a:p>
        </p:txBody>
      </p:sp>
      <p:sp>
        <p:nvSpPr>
          <p:cNvPr id="5" name="Footer Placeholder 4"/>
          <p:cNvSpPr>
            <a:spLocks noGrp="1"/>
          </p:cNvSpPr>
          <p:nvPr>
            <p:ph type="ftr" sz="quarter" idx="11"/>
          </p:nvPr>
        </p:nvSpPr>
        <p:spPr/>
        <p:txBody>
          <a:bodyPr/>
          <a:lstStyle/>
          <a:p>
            <a:pPr>
              <a:defRPr/>
            </a:pPr>
            <a:r>
              <a:rPr lang="en-US" smtClean="0"/>
              <a:t>Dr.Charlie Than</a:t>
            </a:r>
            <a:endParaRPr lang="en-US" dirty="0"/>
          </a:p>
        </p:txBody>
      </p:sp>
      <p:sp>
        <p:nvSpPr>
          <p:cNvPr id="4" name="Slide Number Placeholder 3"/>
          <p:cNvSpPr>
            <a:spLocks noGrp="1"/>
          </p:cNvSpPr>
          <p:nvPr>
            <p:ph type="sldNum" sz="quarter" idx="12"/>
          </p:nvPr>
        </p:nvSpPr>
        <p:spPr/>
        <p:txBody>
          <a:bodyPr/>
          <a:lstStyle/>
          <a:p>
            <a:fld id="{4FC8DDF6-1D28-4633-9C85-014C464DE98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8669EB-C055-4244-9743-6CAADA8602FF}" type="datetime1">
              <a:rPr lang="en-US" smtClean="0"/>
              <a:pPr>
                <a:defRPr/>
              </a:pPr>
              <a:t>1/20/2015</a:t>
            </a:fld>
            <a:endParaRPr lang="en-US" dirty="0"/>
          </a:p>
        </p:txBody>
      </p:sp>
      <p:sp>
        <p:nvSpPr>
          <p:cNvPr id="3" name="Footer Placeholder 2"/>
          <p:cNvSpPr>
            <a:spLocks noGrp="1"/>
          </p:cNvSpPr>
          <p:nvPr>
            <p:ph type="ftr" sz="quarter" idx="11"/>
          </p:nvPr>
        </p:nvSpPr>
        <p:spPr/>
        <p:txBody>
          <a:bodyPr/>
          <a:lstStyle/>
          <a:p>
            <a:pPr>
              <a:defRPr/>
            </a:pPr>
            <a:r>
              <a:rPr lang="en-US" smtClean="0"/>
              <a:t>Dr.Charlie Than</a:t>
            </a:r>
            <a:endParaRPr lang="en-US" dirty="0"/>
          </a:p>
        </p:txBody>
      </p:sp>
      <p:sp>
        <p:nvSpPr>
          <p:cNvPr id="4" name="Slide Number Placeholder 3"/>
          <p:cNvSpPr>
            <a:spLocks noGrp="1"/>
          </p:cNvSpPr>
          <p:nvPr>
            <p:ph type="sldNum" sz="quarter" idx="12"/>
          </p:nvPr>
        </p:nvSpPr>
        <p:spPr/>
        <p:txBody>
          <a:bodyPr/>
          <a:lstStyle/>
          <a:p>
            <a:fld id="{4FC8DDF6-1D28-4633-9C85-014C464DE986}" type="slidenum">
              <a:rPr lang="en-US" smtClean="0"/>
              <a:pPr/>
              <a:t>13</a:t>
            </a:fld>
            <a:endParaRPr lang="en-US" dirty="0"/>
          </a:p>
        </p:txBody>
      </p:sp>
      <p:pic>
        <p:nvPicPr>
          <p:cNvPr id="47106" name="Picture 2"/>
          <p:cNvPicPr>
            <a:picLocks noChangeAspect="1" noChangeArrowheads="1"/>
          </p:cNvPicPr>
          <p:nvPr/>
        </p:nvPicPr>
        <p:blipFill>
          <a:blip r:embed="rId2"/>
          <a:srcRect/>
          <a:stretch>
            <a:fillRect/>
          </a:stretch>
        </p:blipFill>
        <p:spPr bwMode="auto">
          <a:xfrm>
            <a:off x="0" y="2"/>
            <a:ext cx="9144000" cy="6389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en-US"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t>Crosby’s Maturity Grid</a:t>
            </a:r>
            <a:endParaRPr lang="en-GB"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Date Placeholder 3"/>
          <p:cNvSpPr>
            <a:spLocks noGrp="1"/>
          </p:cNvSpPr>
          <p:nvPr>
            <p:ph type="dt" sz="half" idx="10"/>
          </p:nvPr>
        </p:nvSpPr>
        <p:spPr/>
        <p:txBody>
          <a:bodyPr/>
          <a:lstStyle/>
          <a:p>
            <a:fld id="{77416623-C501-4A41-9A2C-078285670BA7}" type="datetime1">
              <a:rPr lang="en-US" smtClean="0"/>
              <a:pPr/>
              <a:t>1/20/2015</a:t>
            </a:fld>
            <a:endParaRPr lang="en-US"/>
          </a:p>
        </p:txBody>
      </p:sp>
      <p:sp>
        <p:nvSpPr>
          <p:cNvPr id="6" name="Footer Placeholder 5"/>
          <p:cNvSpPr>
            <a:spLocks noGrp="1"/>
          </p:cNvSpPr>
          <p:nvPr>
            <p:ph type="ftr" sz="quarter" idx="11"/>
          </p:nvPr>
        </p:nvSpPr>
        <p:spPr/>
        <p:txBody>
          <a:bodyPr/>
          <a:lstStyle/>
          <a:p>
            <a:r>
              <a:rPr lang="en-US" smtClean="0"/>
              <a:t>Dr.Charlie Than</a:t>
            </a:r>
            <a:endParaRPr lang="en-US"/>
          </a:p>
        </p:txBody>
      </p:sp>
      <p:sp>
        <p:nvSpPr>
          <p:cNvPr id="5" name="Slide Number Placeholder 4"/>
          <p:cNvSpPr>
            <a:spLocks noGrp="1"/>
          </p:cNvSpPr>
          <p:nvPr>
            <p:ph type="sldNum" sz="quarter" idx="12"/>
          </p:nvPr>
        </p:nvSpPr>
        <p:spPr/>
        <p:txBody>
          <a:bodyPr/>
          <a:lstStyle/>
          <a:p>
            <a:fld id="{97595AC5-2847-49C9-9FC2-FD343592FDB4}" type="slidenum">
              <a:rPr lang="en-US" smtClean="0"/>
              <a:pPr/>
              <a:t>14</a:t>
            </a:fld>
            <a:endParaRPr lang="en-US"/>
          </a:p>
        </p:txBody>
      </p:sp>
      <p:sp>
        <p:nvSpPr>
          <p:cNvPr id="54275" name="Rectangle 3"/>
          <p:cNvSpPr>
            <a:spLocks noGrp="1" noChangeArrowheads="1"/>
          </p:cNvSpPr>
          <p:nvPr>
            <p:ph sz="quarter" idx="1"/>
          </p:nvPr>
        </p:nvSpPr>
        <p:spPr/>
        <p:txBody>
          <a:bodyPr>
            <a:normAutofit lnSpcReduction="10000"/>
          </a:bodyPr>
          <a:lstStyle/>
          <a:p>
            <a:r>
              <a:rPr lang="en-US" sz="2800" b="1" dirty="0" smtClean="0">
                <a:solidFill>
                  <a:srgbClr val="002060"/>
                </a:solidFill>
                <a:effectLst>
                  <a:outerShdw blurRad="38100" dist="38100" dir="2700000" algn="tl">
                    <a:srgbClr val="000000">
                      <a:alpha val="43137"/>
                    </a:srgbClr>
                  </a:outerShdw>
                </a:effectLst>
              </a:rPr>
              <a:t>1.Uncertainty </a:t>
            </a:r>
            <a:r>
              <a:rPr lang="en-US" sz="2800" b="1" dirty="0">
                <a:solidFill>
                  <a:srgbClr val="002060"/>
                </a:solidFill>
                <a:effectLst>
                  <a:outerShdw blurRad="38100" dist="38100" dir="2700000" algn="tl">
                    <a:srgbClr val="000000">
                      <a:alpha val="43137"/>
                    </a:srgbClr>
                  </a:outerShdw>
                </a:effectLst>
              </a:rPr>
              <a:t>(</a:t>
            </a:r>
            <a:r>
              <a:rPr lang="en-US" sz="2800" b="1" i="1" dirty="0" err="1">
                <a:solidFill>
                  <a:srgbClr val="FF0000"/>
                </a:solidFill>
                <a:effectLst>
                  <a:outerShdw blurRad="38100" dist="38100" dir="2700000" algn="tl">
                    <a:srgbClr val="000000">
                      <a:alpha val="43137"/>
                    </a:srgbClr>
                  </a:outerShdw>
                </a:effectLst>
              </a:rPr>
              <a:t>adhoc</a:t>
            </a:r>
            <a:r>
              <a:rPr lang="en-US" sz="2800" b="1" dirty="0">
                <a:solidFill>
                  <a:srgbClr val="002060"/>
                </a:solidFill>
                <a:effectLst>
                  <a:outerShdw blurRad="38100" dist="38100" dir="2700000" algn="tl">
                    <a:srgbClr val="000000">
                      <a:alpha val="43137"/>
                    </a:srgbClr>
                  </a:outerShdw>
                </a:effectLst>
              </a:rPr>
              <a:t>)</a:t>
            </a:r>
          </a:p>
          <a:p>
            <a:r>
              <a:rPr lang="en-US" sz="2800" b="1" dirty="0" smtClean="0">
                <a:solidFill>
                  <a:srgbClr val="002060"/>
                </a:solidFill>
                <a:effectLst>
                  <a:outerShdw blurRad="38100" dist="38100" dir="2700000" algn="tl">
                    <a:srgbClr val="000000">
                      <a:alpha val="43137"/>
                    </a:srgbClr>
                  </a:outerShdw>
                </a:effectLst>
              </a:rPr>
              <a:t>2.</a:t>
            </a:r>
            <a:r>
              <a:rPr lang="en-US" sz="2800" b="1" i="1" dirty="0" smtClean="0">
                <a:solidFill>
                  <a:srgbClr val="FF0000"/>
                </a:solidFill>
                <a:effectLst>
                  <a:outerShdw blurRad="38100" dist="38100" dir="2700000" algn="tl">
                    <a:srgbClr val="000000">
                      <a:alpha val="43137"/>
                    </a:srgbClr>
                  </a:outerShdw>
                </a:effectLst>
              </a:rPr>
              <a:t>Awakening</a:t>
            </a:r>
            <a:r>
              <a:rPr lang="en-US" sz="2800" b="1" dirty="0" smtClean="0">
                <a:solidFill>
                  <a:srgbClr val="002060"/>
                </a:solidFill>
                <a:effectLst>
                  <a:outerShdw blurRad="38100" dist="38100" dir="2700000" algn="tl">
                    <a:srgbClr val="000000">
                      <a:alpha val="43137"/>
                    </a:srgbClr>
                  </a:outerShdw>
                </a:effectLst>
              </a:rPr>
              <a:t> </a:t>
            </a:r>
            <a:r>
              <a:rPr lang="en-US" sz="2800" b="1" dirty="0">
                <a:solidFill>
                  <a:srgbClr val="002060"/>
                </a:solidFill>
                <a:effectLst>
                  <a:outerShdw blurRad="38100" dist="38100" dir="2700000" algn="tl">
                    <a:srgbClr val="000000">
                      <a:alpha val="43137"/>
                    </a:srgbClr>
                  </a:outerShdw>
                </a:effectLst>
              </a:rPr>
              <a:t>(recognition begins but management unwilling to spend on quality)</a:t>
            </a:r>
          </a:p>
          <a:p>
            <a:r>
              <a:rPr lang="en-US" sz="2800" b="1" dirty="0" smtClean="0">
                <a:solidFill>
                  <a:srgbClr val="002060"/>
                </a:solidFill>
                <a:effectLst>
                  <a:outerShdw blurRad="38100" dist="38100" dir="2700000" algn="tl">
                    <a:srgbClr val="000000">
                      <a:alpha val="43137"/>
                    </a:srgbClr>
                  </a:outerShdw>
                </a:effectLst>
              </a:rPr>
              <a:t>3.</a:t>
            </a:r>
            <a:r>
              <a:rPr lang="en-US" sz="2800" b="1" i="1" dirty="0" smtClean="0">
                <a:solidFill>
                  <a:srgbClr val="FF0000"/>
                </a:solidFill>
                <a:effectLst>
                  <a:outerShdw blurRad="38100" dist="38100" dir="2700000" algn="tl">
                    <a:srgbClr val="000000">
                      <a:alpha val="43137"/>
                    </a:srgbClr>
                  </a:outerShdw>
                </a:effectLst>
              </a:rPr>
              <a:t>Enlightenment</a:t>
            </a:r>
            <a:r>
              <a:rPr lang="en-US" sz="2800" b="1" dirty="0" smtClean="0">
                <a:solidFill>
                  <a:srgbClr val="002060"/>
                </a:solidFill>
                <a:effectLst>
                  <a:outerShdw blurRad="38100" dist="38100" dir="2700000" algn="tl">
                    <a:srgbClr val="000000">
                      <a:alpha val="43137"/>
                    </a:srgbClr>
                  </a:outerShdw>
                </a:effectLst>
              </a:rPr>
              <a:t> </a:t>
            </a:r>
            <a:r>
              <a:rPr lang="en-US" sz="2800" b="1" dirty="0">
                <a:solidFill>
                  <a:srgbClr val="002060"/>
                </a:solidFill>
                <a:effectLst>
                  <a:outerShdw blurRad="38100" dist="38100" dir="2700000" algn="tl">
                    <a:srgbClr val="000000">
                      <a:alpha val="43137"/>
                    </a:srgbClr>
                  </a:outerShdw>
                </a:effectLst>
              </a:rPr>
              <a:t>(management begins to support quality improvement program, culture of openness)</a:t>
            </a:r>
          </a:p>
          <a:p>
            <a:r>
              <a:rPr lang="en-US" sz="2800" b="1" dirty="0" smtClean="0">
                <a:solidFill>
                  <a:srgbClr val="002060"/>
                </a:solidFill>
                <a:effectLst>
                  <a:outerShdw blurRad="38100" dist="38100" dir="2700000" algn="tl">
                    <a:srgbClr val="000000">
                      <a:alpha val="43137"/>
                    </a:srgbClr>
                  </a:outerShdw>
                </a:effectLst>
              </a:rPr>
              <a:t>4.</a:t>
            </a:r>
            <a:r>
              <a:rPr lang="en-US" sz="2800" b="1" i="1" dirty="0" smtClean="0">
                <a:solidFill>
                  <a:srgbClr val="FF0000"/>
                </a:solidFill>
                <a:effectLst>
                  <a:outerShdw blurRad="38100" dist="38100" dir="2700000" algn="tl">
                    <a:srgbClr val="000000">
                      <a:alpha val="43137"/>
                    </a:srgbClr>
                  </a:outerShdw>
                </a:effectLst>
              </a:rPr>
              <a:t>Wisdom</a:t>
            </a:r>
            <a:r>
              <a:rPr lang="en-US" sz="2800" b="1" dirty="0" smtClean="0">
                <a:solidFill>
                  <a:srgbClr val="002060"/>
                </a:solidFill>
                <a:effectLst>
                  <a:outerShdw blurRad="38100" dist="38100" dir="2700000" algn="tl">
                    <a:srgbClr val="000000">
                      <a:alpha val="43137"/>
                    </a:srgbClr>
                  </a:outerShdw>
                </a:effectLst>
              </a:rPr>
              <a:t> </a:t>
            </a:r>
            <a:r>
              <a:rPr lang="en-US" sz="2800" b="1" dirty="0">
                <a:solidFill>
                  <a:srgbClr val="002060"/>
                </a:solidFill>
                <a:effectLst>
                  <a:outerShdw blurRad="38100" dist="38100" dir="2700000" algn="tl">
                    <a:srgbClr val="000000">
                      <a:alpha val="43137"/>
                    </a:srgbClr>
                  </a:outerShdw>
                </a:effectLst>
              </a:rPr>
              <a:t>(management fully participates, defect prevention is now part of the culture)</a:t>
            </a:r>
          </a:p>
          <a:p>
            <a:r>
              <a:rPr lang="en-US" sz="2800" b="1" dirty="0" smtClean="0">
                <a:solidFill>
                  <a:srgbClr val="002060"/>
                </a:solidFill>
                <a:effectLst>
                  <a:outerShdw blurRad="38100" dist="38100" dir="2700000" algn="tl">
                    <a:srgbClr val="000000">
                      <a:alpha val="43137"/>
                    </a:srgbClr>
                  </a:outerShdw>
                </a:effectLst>
              </a:rPr>
              <a:t>5.</a:t>
            </a:r>
            <a:r>
              <a:rPr lang="en-US" sz="2800" b="1" i="1" dirty="0" smtClean="0">
                <a:solidFill>
                  <a:srgbClr val="FF0000"/>
                </a:solidFill>
                <a:effectLst>
                  <a:outerShdw blurRad="38100" dist="38100" dir="2700000" algn="tl">
                    <a:srgbClr val="000000">
                      <a:alpha val="43137"/>
                    </a:srgbClr>
                  </a:outerShdw>
                </a:effectLst>
              </a:rPr>
              <a:t>Certainty</a:t>
            </a:r>
            <a:r>
              <a:rPr lang="en-US" sz="2800" b="1" dirty="0" smtClean="0">
                <a:solidFill>
                  <a:srgbClr val="002060"/>
                </a:solidFill>
                <a:effectLst>
                  <a:outerShdw blurRad="38100" dist="38100" dir="2700000" algn="tl">
                    <a:srgbClr val="000000">
                      <a:alpha val="43137"/>
                    </a:srgbClr>
                  </a:outerShdw>
                </a:effectLst>
              </a:rPr>
              <a:t> </a:t>
            </a:r>
            <a:r>
              <a:rPr lang="en-US" sz="2800" b="1" dirty="0">
                <a:solidFill>
                  <a:srgbClr val="002060"/>
                </a:solidFill>
                <a:effectLst>
                  <a:outerShdw blurRad="38100" dist="38100" dir="2700000" algn="tl">
                    <a:srgbClr val="000000">
                      <a:alpha val="43137"/>
                    </a:srgbClr>
                  </a:outerShdw>
                </a:effectLst>
              </a:rPr>
              <a:t>(the whole organization is involved in continuous improvement)</a:t>
            </a:r>
            <a:endParaRPr lang="en-GB"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304800" y="280989"/>
            <a:ext cx="8458200" cy="5982652"/>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pPr>
              <a:defRPr/>
            </a:pPr>
            <a:fld id="{81994BB5-304C-4B5C-A6B0-C5B9793129B5}" type="datetime1">
              <a:rPr lang="en-US" smtClean="0"/>
              <a:pPr>
                <a:defRPr/>
              </a:pPr>
              <a:t>1/20/2015</a:t>
            </a:fld>
            <a:endParaRPr lang="en-US" dirty="0"/>
          </a:p>
        </p:txBody>
      </p:sp>
      <p:sp>
        <p:nvSpPr>
          <p:cNvPr id="5" name="Footer Placeholder 4"/>
          <p:cNvSpPr>
            <a:spLocks noGrp="1"/>
          </p:cNvSpPr>
          <p:nvPr>
            <p:ph type="ftr" sz="quarter" idx="11"/>
          </p:nvPr>
        </p:nvSpPr>
        <p:spPr/>
        <p:txBody>
          <a:bodyPr/>
          <a:lstStyle/>
          <a:p>
            <a:pPr>
              <a:defRPr/>
            </a:pPr>
            <a:r>
              <a:rPr lang="en-US" smtClean="0"/>
              <a:t>Dr.Charlie Than</a:t>
            </a:r>
            <a:endParaRPr lang="en-US" dirty="0"/>
          </a:p>
        </p:txBody>
      </p:sp>
      <p:sp>
        <p:nvSpPr>
          <p:cNvPr id="4" name="Slide Number Placeholder 3"/>
          <p:cNvSpPr>
            <a:spLocks noGrp="1"/>
          </p:cNvSpPr>
          <p:nvPr>
            <p:ph type="sldNum" sz="quarter" idx="12"/>
          </p:nvPr>
        </p:nvSpPr>
        <p:spPr/>
        <p:txBody>
          <a:bodyPr/>
          <a:lstStyle/>
          <a:p>
            <a:fld id="{4FC8DDF6-1D28-4633-9C85-014C464DE986}" type="slidenum">
              <a:rPr lang="en-US" smtClean="0"/>
              <a:pPr/>
              <a:t>15</a:t>
            </a:fld>
            <a:endParaRPr lang="en-US" dirty="0"/>
          </a:p>
        </p:txBody>
      </p:sp>
      <p:sp>
        <p:nvSpPr>
          <p:cNvPr id="8" name="TextBox 7"/>
          <p:cNvSpPr txBox="1"/>
          <p:nvPr/>
        </p:nvSpPr>
        <p:spPr>
          <a:xfrm>
            <a:off x="4792028" y="4857750"/>
            <a:ext cx="1256947" cy="369332"/>
          </a:xfrm>
          <a:prstGeom prst="rect">
            <a:avLst/>
          </a:prstGeom>
          <a:noFill/>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rPr>
              <a:t>Awakening</a:t>
            </a:r>
            <a:endParaRPr lang="en-US" dirty="0"/>
          </a:p>
        </p:txBody>
      </p:sp>
      <p:sp>
        <p:nvSpPr>
          <p:cNvPr id="9" name="TextBox 8"/>
          <p:cNvSpPr txBox="1"/>
          <p:nvPr/>
        </p:nvSpPr>
        <p:spPr>
          <a:xfrm>
            <a:off x="5572125" y="4046220"/>
            <a:ext cx="1584665" cy="369332"/>
          </a:xfrm>
          <a:prstGeom prst="rect">
            <a:avLst/>
          </a:prstGeom>
          <a:noFill/>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rPr>
              <a:t>Enlightenment</a:t>
            </a:r>
            <a:endParaRPr lang="en-US" dirty="0"/>
          </a:p>
        </p:txBody>
      </p:sp>
      <p:sp>
        <p:nvSpPr>
          <p:cNvPr id="10" name="TextBox 9"/>
          <p:cNvSpPr txBox="1"/>
          <p:nvPr/>
        </p:nvSpPr>
        <p:spPr>
          <a:xfrm>
            <a:off x="6705600" y="3257550"/>
            <a:ext cx="167640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rPr>
              <a:t>Wisdom</a:t>
            </a:r>
            <a:endParaRPr lang="en-US" dirty="0"/>
          </a:p>
        </p:txBody>
      </p:sp>
      <p:sp>
        <p:nvSpPr>
          <p:cNvPr id="11" name="TextBox 10"/>
          <p:cNvSpPr txBox="1"/>
          <p:nvPr/>
        </p:nvSpPr>
        <p:spPr>
          <a:xfrm>
            <a:off x="7200901" y="2743200"/>
            <a:ext cx="1485899"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rPr>
              <a:t>Certainty</a:t>
            </a:r>
            <a:endParaRPr lang="en-US" dirty="0"/>
          </a:p>
        </p:txBody>
      </p:sp>
      <p:sp>
        <p:nvSpPr>
          <p:cNvPr id="12" name="TextBox 11"/>
          <p:cNvSpPr txBox="1"/>
          <p:nvPr/>
        </p:nvSpPr>
        <p:spPr>
          <a:xfrm>
            <a:off x="4389120" y="5726430"/>
            <a:ext cx="1402080" cy="369332"/>
          </a:xfrm>
          <a:prstGeom prst="rect">
            <a:avLst/>
          </a:prstGeom>
          <a:noFill/>
        </p:spPr>
        <p:txBody>
          <a:bodyPr wrap="square" rtlCol="0">
            <a:spAutoFit/>
          </a:bodyPr>
          <a:lstStyle/>
          <a:p>
            <a:r>
              <a:rPr lang="en-US" b="1" i="1" dirty="0" err="1" smtClean="0">
                <a:solidFill>
                  <a:srgbClr val="FF0000"/>
                </a:solidFill>
                <a:effectLst>
                  <a:outerShdw blurRad="38100" dist="38100" dir="2700000" algn="tl">
                    <a:srgbClr val="000000">
                      <a:alpha val="43137"/>
                    </a:srgbClr>
                  </a:outerShdw>
                </a:effectLst>
              </a:rPr>
              <a:t>Adhoc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457201"/>
            <a:ext cx="9144000" cy="838199"/>
          </a:xfrm>
        </p:spPr>
        <p:txBody>
          <a:bodyPr>
            <a:normAutofit fontScale="90000"/>
          </a:bodyPr>
          <a:lstStyle/>
          <a:p>
            <a:r>
              <a:rPr lang="en-US" altLang="zh-TW" sz="4000" b="1" dirty="0" smtClean="0">
                <a:effectLst>
                  <a:outerShdw blurRad="38100" dist="38100" dir="2700000" algn="tl">
                    <a:srgbClr val="000000">
                      <a:alpha val="43137"/>
                    </a:srgbClr>
                  </a:outerShdw>
                </a:effectLst>
                <a:latin typeface="Arial" charset="0"/>
                <a:cs typeface="Arial" charset="0"/>
              </a:rPr>
              <a:t>How do I become </a:t>
            </a:r>
            <a:br>
              <a:rPr lang="en-US" altLang="zh-TW" sz="4000" b="1" dirty="0" smtClean="0">
                <a:effectLst>
                  <a:outerShdw blurRad="38100" dist="38100" dir="2700000" algn="tl">
                    <a:srgbClr val="000000">
                      <a:alpha val="43137"/>
                    </a:srgbClr>
                  </a:outerShdw>
                </a:effectLst>
                <a:latin typeface="Arial" charset="0"/>
                <a:cs typeface="Arial" charset="0"/>
              </a:rPr>
            </a:br>
            <a:r>
              <a:rPr lang="en-US" altLang="zh-TW" sz="4000" b="1" dirty="0" smtClean="0">
                <a:effectLst>
                  <a:outerShdw blurRad="38100" dist="38100" dir="2700000" algn="tl">
                    <a:srgbClr val="000000">
                      <a:alpha val="43137"/>
                    </a:srgbClr>
                  </a:outerShdw>
                </a:effectLst>
                <a:latin typeface="Arial" charset="0"/>
                <a:cs typeface="Arial" charset="0"/>
              </a:rPr>
              <a:t>licensed </a:t>
            </a:r>
            <a:r>
              <a:rPr lang="en-US" altLang="zh-TW" sz="4000" b="1" dirty="0" smtClean="0">
                <a:effectLst>
                  <a:outerShdw blurRad="38100" dist="38100" dir="2700000" algn="tl">
                    <a:srgbClr val="000000">
                      <a:alpha val="43137"/>
                    </a:srgbClr>
                  </a:outerShdw>
                </a:effectLst>
                <a:latin typeface="Arial" charset="0"/>
                <a:cs typeface="Arial" charset="0"/>
              </a:rPr>
              <a:t>engineer? </a:t>
            </a:r>
            <a:r>
              <a:rPr lang="en-US" altLang="zh-TW" sz="4000" b="1" dirty="0" smtClean="0">
                <a:effectLst>
                  <a:outerShdw blurRad="38100" dist="38100" dir="2700000" algn="tl">
                    <a:srgbClr val="000000">
                      <a:alpha val="43137"/>
                    </a:srgbClr>
                  </a:outerShdw>
                </a:effectLst>
                <a:latin typeface="Arial" charset="0"/>
                <a:cs typeface="Arial" charset="0"/>
              </a:rPr>
              <a:t>(USA)</a:t>
            </a:r>
            <a:endParaRPr lang="zh-TW" altLang="en-US" sz="4000" b="1" dirty="0" smtClean="0">
              <a:effectLst>
                <a:outerShdw blurRad="38100" dist="38100" dir="2700000" algn="tl">
                  <a:srgbClr val="000000">
                    <a:alpha val="43137"/>
                  </a:srgbClr>
                </a:outerShdw>
              </a:effectLst>
              <a:latin typeface="Arial" charset="0"/>
              <a:cs typeface="Arial" charset="0"/>
            </a:endParaRPr>
          </a:p>
        </p:txBody>
      </p:sp>
      <p:sp>
        <p:nvSpPr>
          <p:cNvPr id="25603" name="內容版面配置區 2"/>
          <p:cNvSpPr>
            <a:spLocks noGrp="1"/>
          </p:cNvSpPr>
          <p:nvPr>
            <p:ph idx="1"/>
          </p:nvPr>
        </p:nvSpPr>
        <p:spPr>
          <a:xfrm>
            <a:off x="323850" y="2332038"/>
            <a:ext cx="8501063" cy="4525962"/>
          </a:xfrm>
        </p:spPr>
        <p:txBody>
          <a:bodyPr/>
          <a:lstStyle/>
          <a:p>
            <a:r>
              <a:rPr lang="en-US" altLang="zh-TW" sz="2800" smtClean="0">
                <a:latin typeface="Arial" charset="0"/>
                <a:cs typeface="Arial" charset="0"/>
              </a:rPr>
              <a:t>Step 1:   Graduation</a:t>
            </a:r>
          </a:p>
          <a:p>
            <a:pPr>
              <a:buFontTx/>
              <a:buNone/>
            </a:pPr>
            <a:r>
              <a:rPr lang="en-US" altLang="zh-TW" sz="2800" smtClean="0">
                <a:latin typeface="Arial" charset="0"/>
                <a:cs typeface="Arial" charset="0"/>
              </a:rPr>
              <a:t>	</a:t>
            </a:r>
            <a:r>
              <a:rPr lang="en-US" altLang="zh-TW" sz="2800" smtClean="0">
                <a:solidFill>
                  <a:srgbClr val="C00000"/>
                </a:solidFill>
                <a:latin typeface="Arial" charset="0"/>
                <a:cs typeface="Arial" charset="0"/>
              </a:rPr>
              <a:t>The first step is graduating from an ABET-accredited engineering program at a college or university.</a:t>
            </a:r>
            <a:r>
              <a:rPr lang="en-US" altLang="zh-TW" sz="2800" smtClean="0">
                <a:latin typeface="Arial" charset="0"/>
                <a:cs typeface="Arial" charset="0"/>
              </a:rPr>
              <a:t> </a:t>
            </a:r>
          </a:p>
          <a:p>
            <a:r>
              <a:rPr lang="en-US" altLang="zh-TW" sz="2800" smtClean="0">
                <a:latin typeface="Arial" charset="0"/>
                <a:cs typeface="Arial" charset="0"/>
              </a:rPr>
              <a:t>Step 2:   Fundamentals of Engineering (FE) Exam</a:t>
            </a:r>
          </a:p>
          <a:p>
            <a:r>
              <a:rPr lang="en-US" altLang="zh-TW" sz="2800" smtClean="0">
                <a:latin typeface="Arial" charset="0"/>
                <a:cs typeface="Arial" charset="0"/>
              </a:rPr>
              <a:t>Step 3:   Work Experience</a:t>
            </a:r>
          </a:p>
          <a:p>
            <a:r>
              <a:rPr lang="en-US" altLang="zh-TW" sz="2800" smtClean="0">
                <a:latin typeface="Arial" charset="0"/>
                <a:cs typeface="Arial" charset="0"/>
              </a:rPr>
              <a:t>Step 4:   Principles and Practice of Engineering </a:t>
            </a:r>
          </a:p>
          <a:p>
            <a:pPr>
              <a:buFontTx/>
              <a:buNone/>
            </a:pPr>
            <a:r>
              <a:rPr lang="en-US" altLang="zh-TW" sz="2800" smtClean="0">
                <a:latin typeface="Arial" charset="0"/>
                <a:cs typeface="Arial" charset="0"/>
              </a:rPr>
              <a:t>                  (PE) Exam </a:t>
            </a:r>
          </a:p>
          <a:p>
            <a:endParaRPr lang="zh-TW" altLang="en-US" smtClean="0">
              <a:latin typeface="Arial" charset="0"/>
              <a:cs typeface="Arial" charset="0"/>
            </a:endParaRPr>
          </a:p>
        </p:txBody>
      </p:sp>
      <p:sp>
        <p:nvSpPr>
          <p:cNvPr id="25604" name="文字方塊 4"/>
          <p:cNvSpPr txBox="1">
            <a:spLocks noChangeArrowheads="1"/>
          </p:cNvSpPr>
          <p:nvPr/>
        </p:nvSpPr>
        <p:spPr bwMode="auto">
          <a:xfrm>
            <a:off x="714375" y="6286500"/>
            <a:ext cx="5268913" cy="338138"/>
          </a:xfrm>
          <a:prstGeom prst="rect">
            <a:avLst/>
          </a:prstGeom>
          <a:noFill/>
          <a:ln w="9525">
            <a:noFill/>
            <a:miter lim="800000"/>
            <a:headEnd/>
            <a:tailEnd/>
          </a:ln>
        </p:spPr>
        <p:txBody>
          <a:bodyPr wrap="none">
            <a:spAutoFit/>
          </a:bodyPr>
          <a:lstStyle/>
          <a:p>
            <a:pPr eaLnBrk="1" hangingPunct="1"/>
            <a:r>
              <a:rPr lang="en-US" altLang="zh-TW" sz="1600"/>
              <a:t>http://www.ncees.org/licensure/licensure_for_engineers/</a:t>
            </a:r>
            <a:endParaRPr lang="zh-TW" altLang="en-US" sz="1600"/>
          </a:p>
        </p:txBody>
      </p:sp>
      <p:sp>
        <p:nvSpPr>
          <p:cNvPr id="25605" name="投影片編號版面配置區 7"/>
          <p:cNvSpPr>
            <a:spLocks noGrp="1"/>
          </p:cNvSpPr>
          <p:nvPr>
            <p:ph type="sldNum" sz="quarter" idx="11"/>
          </p:nvPr>
        </p:nvSpPr>
        <p:spPr bwMode="auto">
          <a:xfrm>
            <a:off x="6902450" y="6337300"/>
            <a:ext cx="2133600" cy="476250"/>
          </a:xfrm>
          <a:noFill/>
          <a:ln>
            <a:miter lim="800000"/>
            <a:headEnd/>
            <a:tailEnd/>
          </a:ln>
        </p:spPr>
        <p:txBody>
          <a:bodyPr/>
          <a:lstStyle/>
          <a:p>
            <a:fld id="{A8B31D6D-F1AE-4BBA-854F-2D2FF0D17007}" type="slidenum">
              <a:rPr kumimoji="1" lang="zh-TW" altLang="en-US">
                <a:ea typeface="新細明體" pitchFamily="18" charset="-120"/>
              </a:rPr>
              <a:pPr/>
              <a:t>16</a:t>
            </a:fld>
            <a:endParaRPr kumimoji="1" lang="en-US" altLang="zh-TW">
              <a:ea typeface="新細明體"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p:txBody>
          <a:bodyPr/>
          <a:lstStyle/>
          <a:p>
            <a:fld id="{C76C9B58-DF29-43B5-A9CC-49C96BD31DBE}" type="slidenum">
              <a:rPr lang="en-US" smtClean="0"/>
              <a:pPr/>
              <a:t>17</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9210675" cy="6934200"/>
          </a:xfrm>
          <a:prstGeom prst="rect">
            <a:avLst/>
          </a:prstGeom>
          <a:noFill/>
          <a:ln w="9525">
            <a:noFill/>
            <a:miter lim="800000"/>
            <a:headEnd/>
            <a:tailEnd/>
          </a:ln>
          <a:effectLst/>
        </p:spPr>
      </p:pic>
      <p:sp>
        <p:nvSpPr>
          <p:cNvPr id="6" name="TextBox 5"/>
          <p:cNvSpPr txBox="1"/>
          <p:nvPr/>
        </p:nvSpPr>
        <p:spPr>
          <a:xfrm>
            <a:off x="2286000" y="609600"/>
            <a:ext cx="4257897"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Observation Trip To </a:t>
            </a:r>
            <a:r>
              <a:rPr lang="en-US" b="1" dirty="0" err="1" smtClean="0">
                <a:effectLst>
                  <a:outerShdw blurRad="38100" dist="38100" dir="2700000" algn="tl">
                    <a:srgbClr val="000000">
                      <a:alpha val="43137"/>
                    </a:srgbClr>
                  </a:outerShdw>
                </a:effectLst>
              </a:rPr>
              <a:t>IEET,Taiwan</a:t>
            </a:r>
            <a:r>
              <a:rPr lang="en-US" b="1" dirty="0" smtClean="0">
                <a:effectLst>
                  <a:outerShdw blurRad="38100" dist="38100" dir="2700000" algn="tl">
                    <a:srgbClr val="000000">
                      <a:alpha val="43137"/>
                    </a:srgbClr>
                  </a:outerShdw>
                </a:effectLst>
              </a:rPr>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p:txBody>
          <a:bodyPr/>
          <a:lstStyle/>
          <a:p>
            <a:fld id="{C76C9B58-DF29-43B5-A9CC-49C96BD31DBE}" type="slidenum">
              <a:rPr lang="en-US" smtClean="0"/>
              <a:pPr/>
              <a:t>18</a:t>
            </a:fld>
            <a:endParaRPr lang="en-US"/>
          </a:p>
        </p:txBody>
      </p:sp>
      <p:pic>
        <p:nvPicPr>
          <p:cNvPr id="2050" name="Picture 2"/>
          <p:cNvPicPr>
            <a:picLocks noChangeAspect="1" noChangeArrowheads="1"/>
          </p:cNvPicPr>
          <p:nvPr/>
        </p:nvPicPr>
        <p:blipFill>
          <a:blip r:embed="rId2"/>
          <a:srcRect/>
          <a:stretch>
            <a:fillRect/>
          </a:stretch>
        </p:blipFill>
        <p:spPr bwMode="auto">
          <a:xfrm>
            <a:off x="0" y="14288"/>
            <a:ext cx="9286875" cy="682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p:txBody>
          <a:bodyPr/>
          <a:lstStyle/>
          <a:p>
            <a:fld id="{C76C9B58-DF29-43B5-A9CC-49C96BD31DBE}" type="slidenum">
              <a:rPr lang="en-US" smtClean="0"/>
              <a:pPr/>
              <a:t>19</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9248775"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fontScale="90000"/>
          </a:bodyPr>
          <a:lstStyle/>
          <a:p>
            <a:pPr lvl="0"/>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E</a:t>
            </a:r>
            <a:r>
              <a:rPr lang="en-US" dirty="0" smtClean="0">
                <a:solidFill>
                  <a:schemeClr val="tx1"/>
                </a:solidFill>
                <a:effectLst>
                  <a:outerShdw blurRad="38100" dist="38100" dir="2700000" algn="tl">
                    <a:srgbClr val="000000">
                      <a:alpha val="43137"/>
                    </a:srgbClr>
                  </a:outerShdw>
                </a:effectLst>
              </a:rPr>
              <a:t>ngineering </a:t>
            </a:r>
            <a:r>
              <a:rPr lang="en-US" b="1" dirty="0" smtClean="0">
                <a:solidFill>
                  <a:schemeClr val="tx1"/>
                </a:solidFill>
                <a:effectLst>
                  <a:outerShdw blurRad="38100" dist="38100" dir="2700000" algn="tl">
                    <a:srgbClr val="000000">
                      <a:alpha val="43137"/>
                    </a:srgbClr>
                  </a:outerShdw>
                </a:effectLst>
              </a:rPr>
              <a:t>E</a:t>
            </a:r>
            <a:r>
              <a:rPr lang="en-US" dirty="0" smtClean="0">
                <a:solidFill>
                  <a:schemeClr val="tx1"/>
                </a:solidFill>
                <a:effectLst>
                  <a:outerShdw blurRad="38100" dist="38100" dir="2700000" algn="tl">
                    <a:srgbClr val="000000">
                      <a:alpha val="43137"/>
                    </a:srgbClr>
                  </a:outerShdw>
                </a:effectLst>
              </a:rPr>
              <a:t>ducation</a:t>
            </a:r>
            <a:endParaRPr lang="en-US" dirty="0"/>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a:t>
            </a:fld>
            <a:endParaRPr lang="en-US"/>
          </a:p>
        </p:txBody>
      </p:sp>
      <p:graphicFrame>
        <p:nvGraphicFramePr>
          <p:cNvPr id="9" name="Content Placeholder 8"/>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p:txBody>
          <a:bodyPr/>
          <a:lstStyle/>
          <a:p>
            <a:fld id="{C76C9B58-DF29-43B5-A9CC-49C96BD31DBE}" type="slidenum">
              <a:rPr lang="en-US" smtClean="0"/>
              <a:pPr/>
              <a:t>20</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9286875"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0C9C-7827-4957-B7F3-808091EE15E9}" type="datetime1">
              <a:rPr lang="en-US" smtClean="0"/>
              <a:pPr/>
              <a:t>1/20/2015</a:t>
            </a:fld>
            <a:endParaRPr lang="en-US"/>
          </a:p>
        </p:txBody>
      </p:sp>
      <p:sp>
        <p:nvSpPr>
          <p:cNvPr id="3" name="Footer Placeholder 2"/>
          <p:cNvSpPr>
            <a:spLocks noGrp="1"/>
          </p:cNvSpPr>
          <p:nvPr>
            <p:ph type="ftr" sz="quarter" idx="11"/>
          </p:nvPr>
        </p:nvSpPr>
        <p:spPr/>
        <p:txBody>
          <a:bodyPr/>
          <a:lstStyle/>
          <a:p>
            <a:r>
              <a:rPr lang="en-US" smtClean="0"/>
              <a:t>Accreditation Comittee.</a:t>
            </a:r>
            <a:endParaRPr lang="en-US"/>
          </a:p>
        </p:txBody>
      </p:sp>
      <p:sp>
        <p:nvSpPr>
          <p:cNvPr id="4" name="Slide Number Placeholder 3"/>
          <p:cNvSpPr>
            <a:spLocks noGrp="1"/>
          </p:cNvSpPr>
          <p:nvPr>
            <p:ph type="sldNum" sz="quarter" idx="12"/>
          </p:nvPr>
        </p:nvSpPr>
        <p:spPr/>
        <p:txBody>
          <a:bodyPr/>
          <a:lstStyle/>
          <a:p>
            <a:fld id="{C76C9B58-DF29-43B5-A9CC-49C96BD31DBE}" type="slidenum">
              <a:rPr lang="en-US" smtClean="0"/>
              <a:pPr/>
              <a:t>21</a:t>
            </a:fld>
            <a:endParaRPr lang="en-US"/>
          </a:p>
        </p:txBody>
      </p:sp>
      <p:pic>
        <p:nvPicPr>
          <p:cNvPr id="5122" name="Picture 2"/>
          <p:cNvPicPr>
            <a:picLocks noChangeAspect="1" noChangeArrowheads="1"/>
          </p:cNvPicPr>
          <p:nvPr/>
        </p:nvPicPr>
        <p:blipFill>
          <a:blip r:embed="rId3"/>
          <a:srcRect/>
          <a:stretch>
            <a:fillRect/>
          </a:stretch>
        </p:blipFill>
        <p:spPr bwMode="auto">
          <a:xfrm>
            <a:off x="0" y="0"/>
            <a:ext cx="9286875"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FEIAP</a:t>
            </a:r>
            <a:r>
              <a:rPr lang="en-US" b="1" dirty="0" smtClean="0">
                <a:solidFill>
                  <a:schemeClr val="tx1"/>
                </a:solidFill>
              </a:rPr>
              <a:t> 2015 Accreditation Action Plan</a:t>
            </a:r>
            <a:endParaRPr lang="en-US" b="1" dirty="0">
              <a:solidFill>
                <a:schemeClr val="tx1"/>
              </a:solidFill>
            </a:endParaRPr>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22</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Timeline for Accreditation</a:t>
            </a:r>
            <a:endParaRPr lang="en-US" b="1" dirty="0">
              <a:solidFill>
                <a:schemeClr val="tx1"/>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23</a:t>
            </a:fld>
            <a:endParaRPr lang="en-US"/>
          </a:p>
        </p:txBody>
      </p:sp>
      <p:graphicFrame>
        <p:nvGraphicFramePr>
          <p:cNvPr id="7" name="Content Placeholder 6"/>
          <p:cNvGraphicFramePr>
            <a:graphicFrameLocks noGrp="1"/>
          </p:cNvGraphicFramePr>
          <p:nvPr>
            <p:ph sz="quarter" idx="1"/>
          </p:nvPr>
        </p:nvGraphicFramePr>
        <p:xfrm>
          <a:off x="301625" y="1527175"/>
          <a:ext cx="8504238" cy="4886960"/>
        </p:xfrm>
        <a:graphic>
          <a:graphicData uri="http://schemas.openxmlformats.org/drawingml/2006/table">
            <a:tbl>
              <a:tblPr firstRow="1" bandRow="1">
                <a:tableStyleId>{5C22544A-7EE6-4342-B048-85BDC9FD1C3A}</a:tableStyleId>
              </a:tblPr>
              <a:tblGrid>
                <a:gridCol w="765175"/>
                <a:gridCol w="1828800"/>
                <a:gridCol w="5910263"/>
              </a:tblGrid>
              <a:tr h="370840">
                <a:tc>
                  <a:txBody>
                    <a:bodyPr/>
                    <a:lstStyle/>
                    <a:p>
                      <a:r>
                        <a:rPr lang="en-US" dirty="0" smtClean="0"/>
                        <a:t>1</a:t>
                      </a:r>
                      <a:endParaRPr lang="en-US" dirty="0"/>
                    </a:p>
                  </a:txBody>
                  <a:tcPr/>
                </a:tc>
                <a:tc>
                  <a:txBody>
                    <a:bodyPr/>
                    <a:lstStyle/>
                    <a:p>
                      <a:r>
                        <a:rPr lang="en-US" dirty="0" smtClean="0"/>
                        <a:t>2014 December</a:t>
                      </a:r>
                      <a:endParaRPr lang="en-US" dirty="0"/>
                    </a:p>
                  </a:txBody>
                  <a:tcPr/>
                </a:tc>
                <a:tc>
                  <a:txBody>
                    <a:bodyPr/>
                    <a:lstStyle/>
                    <a:p>
                      <a:r>
                        <a:rPr lang="en-US" dirty="0" smtClean="0"/>
                        <a:t>Accreditation policies and procedures Published</a:t>
                      </a:r>
                      <a:endParaRPr lang="en-US" dirty="0"/>
                    </a:p>
                  </a:txBody>
                  <a:tcPr/>
                </a:tc>
              </a:tr>
              <a:tr h="370840">
                <a:tc>
                  <a:txBody>
                    <a:bodyPr/>
                    <a:lstStyle/>
                    <a:p>
                      <a:r>
                        <a:rPr lang="en-US" dirty="0" smtClean="0"/>
                        <a:t>2</a:t>
                      </a:r>
                      <a:endParaRPr lang="en-US" dirty="0"/>
                    </a:p>
                  </a:txBody>
                  <a:tcPr/>
                </a:tc>
                <a:tc>
                  <a:txBody>
                    <a:bodyPr/>
                    <a:lstStyle/>
                    <a:p>
                      <a:r>
                        <a:rPr lang="en-US" dirty="0" smtClean="0"/>
                        <a:t>2015 January</a:t>
                      </a:r>
                      <a:endParaRPr lang="en-US" dirty="0"/>
                    </a:p>
                  </a:txBody>
                  <a:tcPr/>
                </a:tc>
                <a:tc>
                  <a:txBody>
                    <a:bodyPr/>
                    <a:lstStyle/>
                    <a:p>
                      <a:r>
                        <a:rPr lang="en-US" dirty="0" smtClean="0"/>
                        <a:t>Orientation for Institutional Representatives, Rectors and Pro-Rectors Forums</a:t>
                      </a:r>
                      <a:endParaRPr lang="en-US" dirty="0"/>
                    </a:p>
                  </a:txBody>
                  <a:tcPr/>
                </a:tc>
              </a:tr>
              <a:tr h="370840">
                <a:tc>
                  <a:txBody>
                    <a:bodyPr/>
                    <a:lstStyle/>
                    <a:p>
                      <a:r>
                        <a:rPr lang="en-US" dirty="0" smtClean="0"/>
                        <a:t>3.</a:t>
                      </a:r>
                      <a:endParaRPr lang="en-US" dirty="0"/>
                    </a:p>
                  </a:txBody>
                  <a:tcPr/>
                </a:tc>
                <a:tc>
                  <a:txBody>
                    <a:bodyPr/>
                    <a:lstStyle/>
                    <a:p>
                      <a:r>
                        <a:rPr lang="en-US" dirty="0" smtClean="0"/>
                        <a:t>14.2.2015</a:t>
                      </a:r>
                      <a:endParaRPr lang="en-US" dirty="0"/>
                    </a:p>
                  </a:txBody>
                  <a:tcPr/>
                </a:tc>
                <a:tc>
                  <a:txBody>
                    <a:bodyPr/>
                    <a:lstStyle/>
                    <a:p>
                      <a:r>
                        <a:rPr lang="en-US" dirty="0" smtClean="0"/>
                        <a:t>Deadline for Request for Accreditation</a:t>
                      </a:r>
                      <a:endParaRPr lang="en-US" dirty="0"/>
                    </a:p>
                  </a:txBody>
                  <a:tcPr/>
                </a:tc>
              </a:tr>
              <a:tr h="370840">
                <a:tc>
                  <a:txBody>
                    <a:bodyPr/>
                    <a:lstStyle/>
                    <a:p>
                      <a:r>
                        <a:rPr lang="en-US" dirty="0" smtClean="0"/>
                        <a:t>4.</a:t>
                      </a:r>
                      <a:endParaRPr lang="en-US" dirty="0"/>
                    </a:p>
                  </a:txBody>
                  <a:tcPr/>
                </a:tc>
                <a:tc>
                  <a:txBody>
                    <a:bodyPr/>
                    <a:lstStyle/>
                    <a:p>
                      <a:r>
                        <a:rPr lang="en-US" dirty="0" smtClean="0"/>
                        <a:t>2015 May</a:t>
                      </a:r>
                      <a:endParaRPr lang="en-US" dirty="0"/>
                    </a:p>
                  </a:txBody>
                  <a:tcPr/>
                </a:tc>
                <a:tc>
                  <a:txBody>
                    <a:bodyPr/>
                    <a:lstStyle/>
                    <a:p>
                      <a:r>
                        <a:rPr lang="en-US" dirty="0" smtClean="0"/>
                        <a:t>Capstone Course Workshop</a:t>
                      </a:r>
                      <a:endParaRPr lang="en-US" dirty="0"/>
                    </a:p>
                  </a:txBody>
                  <a:tcPr/>
                </a:tc>
              </a:tr>
              <a:tr h="370840">
                <a:tc>
                  <a:txBody>
                    <a:bodyPr/>
                    <a:lstStyle/>
                    <a:p>
                      <a:r>
                        <a:rPr lang="en-US" dirty="0" smtClean="0"/>
                        <a:t>5.</a:t>
                      </a:r>
                      <a:endParaRPr lang="en-US" dirty="0"/>
                    </a:p>
                  </a:txBody>
                  <a:tcPr/>
                </a:tc>
                <a:tc>
                  <a:txBody>
                    <a:bodyPr/>
                    <a:lstStyle/>
                    <a:p>
                      <a:r>
                        <a:rPr lang="en-US" dirty="0" smtClean="0"/>
                        <a:t>31.7.2015</a:t>
                      </a:r>
                      <a:endParaRPr lang="en-US" dirty="0"/>
                    </a:p>
                  </a:txBody>
                  <a:tcPr/>
                </a:tc>
                <a:tc>
                  <a:txBody>
                    <a:bodyPr/>
                    <a:lstStyle/>
                    <a:p>
                      <a:r>
                        <a:rPr lang="en-US" dirty="0" smtClean="0"/>
                        <a:t>Deadline for Self-Study Report.</a:t>
                      </a:r>
                      <a:endParaRPr lang="en-US" dirty="0"/>
                    </a:p>
                  </a:txBody>
                  <a:tcPr/>
                </a:tc>
              </a:tr>
              <a:tr h="370840">
                <a:tc>
                  <a:txBody>
                    <a:bodyPr/>
                    <a:lstStyle/>
                    <a:p>
                      <a:r>
                        <a:rPr lang="en-US" dirty="0" smtClean="0"/>
                        <a:t>6.</a:t>
                      </a:r>
                      <a:endParaRPr lang="en-US" dirty="0"/>
                    </a:p>
                  </a:txBody>
                  <a:tcPr/>
                </a:tc>
                <a:tc>
                  <a:txBody>
                    <a:bodyPr/>
                    <a:lstStyle/>
                    <a:p>
                      <a:r>
                        <a:rPr lang="en-US" dirty="0" smtClean="0"/>
                        <a:t>2015 August</a:t>
                      </a:r>
                      <a:endParaRPr lang="en-US" dirty="0"/>
                    </a:p>
                  </a:txBody>
                  <a:tcPr/>
                </a:tc>
                <a:tc>
                  <a:txBody>
                    <a:bodyPr/>
                    <a:lstStyle/>
                    <a:p>
                      <a:r>
                        <a:rPr lang="en-US" dirty="0" smtClean="0"/>
                        <a:t>Program</a:t>
                      </a:r>
                      <a:r>
                        <a:rPr lang="en-US" baseline="0" dirty="0" smtClean="0"/>
                        <a:t> Evaluators workshop</a:t>
                      </a:r>
                      <a:endParaRPr lang="en-US" dirty="0"/>
                    </a:p>
                  </a:txBody>
                  <a:tcPr/>
                </a:tc>
              </a:tr>
              <a:tr h="370840">
                <a:tc>
                  <a:txBody>
                    <a:bodyPr/>
                    <a:lstStyle/>
                    <a:p>
                      <a:r>
                        <a:rPr lang="en-US" dirty="0" smtClean="0"/>
                        <a:t>7.</a:t>
                      </a:r>
                      <a:endParaRPr lang="en-US" dirty="0"/>
                    </a:p>
                  </a:txBody>
                  <a:tcPr/>
                </a:tc>
                <a:tc>
                  <a:txBody>
                    <a:bodyPr/>
                    <a:lstStyle/>
                    <a:p>
                      <a:r>
                        <a:rPr lang="en-US" dirty="0" smtClean="0"/>
                        <a:t>2015 September</a:t>
                      </a:r>
                      <a:endParaRPr lang="en-US" dirty="0"/>
                    </a:p>
                  </a:txBody>
                  <a:tcPr/>
                </a:tc>
                <a:tc>
                  <a:txBody>
                    <a:bodyPr/>
                    <a:lstStyle/>
                    <a:p>
                      <a:r>
                        <a:rPr lang="en-US" dirty="0" err="1" smtClean="0"/>
                        <a:t>Conveners,Team</a:t>
                      </a:r>
                      <a:r>
                        <a:rPr lang="en-US" dirty="0" smtClean="0"/>
                        <a:t> Chairs meetings</a:t>
                      </a:r>
                      <a:endParaRPr lang="en-US" dirty="0"/>
                    </a:p>
                  </a:txBody>
                  <a:tcPr/>
                </a:tc>
              </a:tr>
              <a:tr h="370840">
                <a:tc>
                  <a:txBody>
                    <a:bodyPr/>
                    <a:lstStyle/>
                    <a:p>
                      <a:r>
                        <a:rPr lang="en-US" dirty="0" smtClean="0"/>
                        <a:t>8.</a:t>
                      </a:r>
                      <a:endParaRPr lang="en-US" dirty="0"/>
                    </a:p>
                  </a:txBody>
                  <a:tcPr/>
                </a:tc>
                <a:tc>
                  <a:txBody>
                    <a:bodyPr/>
                    <a:lstStyle/>
                    <a:p>
                      <a:r>
                        <a:rPr lang="en-US" dirty="0" smtClean="0"/>
                        <a:t>2015 October</a:t>
                      </a:r>
                      <a:endParaRPr lang="en-US" dirty="0"/>
                    </a:p>
                  </a:txBody>
                  <a:tcPr/>
                </a:tc>
                <a:tc>
                  <a:txBody>
                    <a:bodyPr/>
                    <a:lstStyle/>
                    <a:p>
                      <a:r>
                        <a:rPr lang="en-US" dirty="0" smtClean="0"/>
                        <a:t>On-Site visit</a:t>
                      </a:r>
                      <a:endParaRPr lang="en-US" dirty="0"/>
                    </a:p>
                  </a:txBody>
                  <a:tcPr/>
                </a:tc>
              </a:tr>
              <a:tr h="370840">
                <a:tc>
                  <a:txBody>
                    <a:bodyPr/>
                    <a:lstStyle/>
                    <a:p>
                      <a:r>
                        <a:rPr lang="en-US" dirty="0" smtClean="0"/>
                        <a:t>9.</a:t>
                      </a:r>
                      <a:endParaRPr lang="en-US" dirty="0"/>
                    </a:p>
                  </a:txBody>
                  <a:tcPr/>
                </a:tc>
                <a:tc>
                  <a:txBody>
                    <a:bodyPr/>
                    <a:lstStyle/>
                    <a:p>
                      <a:r>
                        <a:rPr lang="en-US" dirty="0" smtClean="0"/>
                        <a:t>2015 November</a:t>
                      </a:r>
                      <a:endParaRPr lang="en-US" dirty="0"/>
                    </a:p>
                  </a:txBody>
                  <a:tcPr/>
                </a:tc>
                <a:tc>
                  <a:txBody>
                    <a:bodyPr/>
                    <a:lstStyle/>
                    <a:p>
                      <a:r>
                        <a:rPr lang="en-US" dirty="0" smtClean="0"/>
                        <a:t>Editors meetings</a:t>
                      </a:r>
                      <a:endParaRPr lang="en-US" dirty="0"/>
                    </a:p>
                  </a:txBody>
                  <a:tcPr/>
                </a:tc>
              </a:tr>
              <a:tr h="370840">
                <a:tc>
                  <a:txBody>
                    <a:bodyPr/>
                    <a:lstStyle/>
                    <a:p>
                      <a:r>
                        <a:rPr lang="en-US" dirty="0" smtClean="0"/>
                        <a:t>10.</a:t>
                      </a:r>
                      <a:endParaRPr lang="en-US" dirty="0"/>
                    </a:p>
                  </a:txBody>
                  <a:tcPr/>
                </a:tc>
                <a:tc>
                  <a:txBody>
                    <a:bodyPr/>
                    <a:lstStyle/>
                    <a:p>
                      <a:r>
                        <a:rPr lang="en-US" dirty="0" smtClean="0"/>
                        <a:t>2015 December</a:t>
                      </a:r>
                      <a:endParaRPr lang="en-US" dirty="0"/>
                    </a:p>
                  </a:txBody>
                  <a:tcPr/>
                </a:tc>
                <a:tc>
                  <a:txBody>
                    <a:bodyPr/>
                    <a:lstStyle/>
                    <a:p>
                      <a:r>
                        <a:rPr lang="en-US" dirty="0" smtClean="0"/>
                        <a:t>Accreditation Decision Meeting.</a:t>
                      </a:r>
                      <a:endParaRPr lang="en-US" dirty="0"/>
                    </a:p>
                  </a:txBody>
                  <a:tcPr/>
                </a:tc>
              </a:tr>
              <a:tr h="370840">
                <a:tc>
                  <a:txBody>
                    <a:bodyPr/>
                    <a:lstStyle/>
                    <a:p>
                      <a:r>
                        <a:rPr lang="en-US" dirty="0" smtClean="0"/>
                        <a:t>11.</a:t>
                      </a:r>
                      <a:endParaRPr lang="en-US" dirty="0"/>
                    </a:p>
                  </a:txBody>
                  <a:tcPr/>
                </a:tc>
                <a:tc>
                  <a:txBody>
                    <a:bodyPr/>
                    <a:lstStyle/>
                    <a:p>
                      <a:r>
                        <a:rPr lang="en-US" dirty="0" smtClean="0"/>
                        <a:t>2016January</a:t>
                      </a:r>
                      <a:endParaRPr lang="en-US" dirty="0"/>
                    </a:p>
                  </a:txBody>
                  <a:tcPr/>
                </a:tc>
                <a:tc>
                  <a:txBody>
                    <a:bodyPr/>
                    <a:lstStyle/>
                    <a:p>
                      <a:r>
                        <a:rPr lang="en-US" dirty="0" err="1" smtClean="0"/>
                        <a:t>EAC</a:t>
                      </a:r>
                      <a:r>
                        <a:rPr lang="en-US" dirty="0" smtClean="0"/>
                        <a:t> General Assembly, Accreditation certificate conferment ceremony </a:t>
                      </a:r>
                      <a:r>
                        <a:rPr lang="en-US" baseline="0" dirty="0" smtClean="0"/>
                        <a:t> for 2015 Accreditation Cycle.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Accreditation Fee schedule</a:t>
            </a:r>
            <a:endParaRPr lang="en-US" b="1" dirty="0">
              <a:solidFill>
                <a:schemeClr val="tx1"/>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24</a:t>
            </a:fld>
            <a:endParaRPr lang="en-US"/>
          </a:p>
        </p:txBody>
      </p:sp>
      <p:graphicFrame>
        <p:nvGraphicFramePr>
          <p:cNvPr id="7" name="Content Placeholder 6"/>
          <p:cNvGraphicFramePr>
            <a:graphicFrameLocks noGrp="1"/>
          </p:cNvGraphicFramePr>
          <p:nvPr>
            <p:ph sz="quarter" idx="1"/>
          </p:nvPr>
        </p:nvGraphicFramePr>
        <p:xfrm>
          <a:off x="301625" y="1371603"/>
          <a:ext cx="8504240" cy="5154890"/>
        </p:xfrm>
        <a:graphic>
          <a:graphicData uri="http://schemas.openxmlformats.org/drawingml/2006/table">
            <a:tbl>
              <a:tblPr firstRow="1" bandRow="1">
                <a:tableStyleId>{5C22544A-7EE6-4342-B048-85BDC9FD1C3A}</a:tableStyleId>
              </a:tblPr>
              <a:tblGrid>
                <a:gridCol w="2060575"/>
                <a:gridCol w="1600200"/>
                <a:gridCol w="3142617"/>
                <a:gridCol w="1700848"/>
              </a:tblGrid>
              <a:tr h="381855">
                <a:tc>
                  <a:txBody>
                    <a:bodyPr/>
                    <a:lstStyle/>
                    <a:p>
                      <a:r>
                        <a:rPr lang="en-US" dirty="0" smtClean="0"/>
                        <a:t>Fee Type</a:t>
                      </a:r>
                      <a:endParaRPr lang="en-US" dirty="0"/>
                    </a:p>
                  </a:txBody>
                  <a:tcPr/>
                </a:tc>
                <a:tc gridSpan="2">
                  <a:txBody>
                    <a:bodyPr/>
                    <a:lstStyle/>
                    <a:p>
                      <a:pPr algn="ctr"/>
                      <a:r>
                        <a:rPr lang="en-US" dirty="0" smtClean="0"/>
                        <a:t>Fee</a:t>
                      </a:r>
                      <a:endParaRPr lang="en-US" dirty="0"/>
                    </a:p>
                  </a:txBody>
                  <a:tcPr/>
                </a:tc>
                <a:tc hMerge="1">
                  <a:txBody>
                    <a:bodyPr/>
                    <a:lstStyle/>
                    <a:p>
                      <a:endParaRPr lang="en-US" dirty="0"/>
                    </a:p>
                  </a:txBody>
                  <a:tcPr/>
                </a:tc>
                <a:tc>
                  <a:txBody>
                    <a:bodyPr/>
                    <a:lstStyle/>
                    <a:p>
                      <a:r>
                        <a:rPr lang="en-US" dirty="0" smtClean="0"/>
                        <a:t>Charge(K)</a:t>
                      </a:r>
                      <a:endParaRPr lang="en-US" dirty="0"/>
                    </a:p>
                  </a:txBody>
                  <a:tcPr/>
                </a:tc>
              </a:tr>
              <a:tr h="381855">
                <a:tc>
                  <a:txBody>
                    <a:bodyPr/>
                    <a:lstStyle/>
                    <a:p>
                      <a:r>
                        <a:rPr lang="en-US" dirty="0" smtClean="0"/>
                        <a:t>General Review</a:t>
                      </a:r>
                      <a:endParaRPr lang="en-US" dirty="0"/>
                    </a:p>
                  </a:txBody>
                  <a:tcPr/>
                </a:tc>
                <a:tc gridSpan="2">
                  <a:txBody>
                    <a:bodyPr/>
                    <a:lstStyle/>
                    <a:p>
                      <a:pPr algn="ctr"/>
                      <a:r>
                        <a:rPr lang="en-US" dirty="0" smtClean="0"/>
                        <a:t>Registration Fee</a:t>
                      </a:r>
                      <a:endParaRPr lang="en-US" dirty="0"/>
                    </a:p>
                  </a:txBody>
                  <a:tcPr anchor="ctr"/>
                </a:tc>
                <a:tc hMerge="1">
                  <a:txBody>
                    <a:bodyPr/>
                    <a:lstStyle/>
                    <a:p>
                      <a:endParaRPr lang="en-US"/>
                    </a:p>
                  </a:txBody>
                  <a:tcPr/>
                </a:tc>
                <a:tc>
                  <a:txBody>
                    <a:bodyPr/>
                    <a:lstStyle/>
                    <a:p>
                      <a:pPr algn="r"/>
                      <a:endParaRPr lang="en-US" dirty="0" smtClean="0"/>
                    </a:p>
                  </a:txBody>
                  <a:tcPr/>
                </a:tc>
              </a:tr>
              <a:tr h="381855">
                <a:tc>
                  <a:txBody>
                    <a:bodyPr/>
                    <a:lstStyle/>
                    <a:p>
                      <a:endParaRPr lang="en-US" dirty="0"/>
                    </a:p>
                  </a:txBody>
                  <a:tcPr/>
                </a:tc>
                <a:tc>
                  <a:txBody>
                    <a:bodyPr/>
                    <a:lstStyle/>
                    <a:p>
                      <a:r>
                        <a:rPr lang="en-US" dirty="0" smtClean="0"/>
                        <a:t>Review Fee</a:t>
                      </a:r>
                      <a:endParaRPr lang="en-US" dirty="0"/>
                    </a:p>
                  </a:txBody>
                  <a:tcPr/>
                </a:tc>
                <a:tc>
                  <a:txBody>
                    <a:bodyPr/>
                    <a:lstStyle/>
                    <a:p>
                      <a:pPr algn="ctr"/>
                      <a:r>
                        <a:rPr lang="en-US" dirty="0" smtClean="0"/>
                        <a:t>Program Base Fee</a:t>
                      </a:r>
                      <a:endParaRPr lang="en-US" dirty="0"/>
                    </a:p>
                  </a:txBody>
                  <a:tcPr/>
                </a:tc>
                <a:tc>
                  <a:txBody>
                    <a:bodyPr/>
                    <a:lstStyle/>
                    <a:p>
                      <a:pPr algn="r"/>
                      <a:endParaRPr lang="en-US" dirty="0"/>
                    </a:p>
                  </a:txBody>
                  <a:tcPr/>
                </a:tc>
              </a:tr>
              <a:tr h="381855">
                <a:tc>
                  <a:txBody>
                    <a:bodyPr/>
                    <a:lstStyle/>
                    <a:p>
                      <a:endParaRPr lang="en-US" dirty="0"/>
                    </a:p>
                  </a:txBody>
                  <a:tcPr/>
                </a:tc>
                <a:tc rowSpan="2">
                  <a:txBody>
                    <a:bodyPr/>
                    <a:lstStyle/>
                    <a:p>
                      <a:r>
                        <a:rPr lang="en-US" dirty="0" smtClean="0"/>
                        <a:t>Accreditation Maintenance Fee(per year)</a:t>
                      </a:r>
                      <a:endParaRPr lang="en-US" dirty="0"/>
                    </a:p>
                  </a:txBody>
                  <a:tcPr/>
                </a:tc>
                <a:tc>
                  <a:txBody>
                    <a:bodyPr/>
                    <a:lstStyle/>
                    <a:p>
                      <a:pPr algn="ctr"/>
                      <a:r>
                        <a:rPr lang="en-US" dirty="0" smtClean="0"/>
                        <a:t>Accredited</a:t>
                      </a:r>
                      <a:endParaRPr lang="en-US" dirty="0"/>
                    </a:p>
                  </a:txBody>
                  <a:tcPr/>
                </a:tc>
                <a:tc>
                  <a:txBody>
                    <a:bodyPr/>
                    <a:lstStyle/>
                    <a:p>
                      <a:pPr algn="r"/>
                      <a:endParaRPr lang="en-US" dirty="0"/>
                    </a:p>
                  </a:txBody>
                  <a:tcPr/>
                </a:tc>
              </a:tr>
              <a:tr h="559706">
                <a:tc>
                  <a:txBody>
                    <a:bodyPr/>
                    <a:lstStyle/>
                    <a:p>
                      <a:endParaRPr lang="en-US" dirty="0"/>
                    </a:p>
                  </a:txBody>
                  <a:tcPr/>
                </a:tc>
                <a:tc vMerge="1">
                  <a:txBody>
                    <a:bodyPr/>
                    <a:lstStyle/>
                    <a:p>
                      <a:endParaRPr lang="en-US" dirty="0"/>
                    </a:p>
                  </a:txBody>
                  <a:tcPr/>
                </a:tc>
                <a:tc>
                  <a:txBody>
                    <a:bodyPr/>
                    <a:lstStyle/>
                    <a:p>
                      <a:pPr algn="ctr"/>
                      <a:r>
                        <a:rPr lang="en-US" dirty="0" smtClean="0"/>
                        <a:t>Provisionally Accredited</a:t>
                      </a:r>
                      <a:endParaRPr lang="en-US" dirty="0"/>
                    </a:p>
                  </a:txBody>
                  <a:tcPr/>
                </a:tc>
                <a:tc>
                  <a:txBody>
                    <a:bodyPr/>
                    <a:lstStyle/>
                    <a:p>
                      <a:pPr algn="r"/>
                      <a:endParaRPr lang="en-US" dirty="0"/>
                    </a:p>
                  </a:txBody>
                  <a:tcPr/>
                </a:tc>
              </a:tr>
              <a:tr h="659093">
                <a:tc>
                  <a:txBody>
                    <a:bodyPr/>
                    <a:lstStyle/>
                    <a:p>
                      <a:r>
                        <a:rPr lang="en-US" dirty="0" smtClean="0"/>
                        <a:t>Follow up Review</a:t>
                      </a:r>
                      <a:endParaRPr lang="en-US" dirty="0"/>
                    </a:p>
                  </a:txBody>
                  <a:tcPr/>
                </a:tc>
                <a:tc>
                  <a:txBody>
                    <a:bodyPr/>
                    <a:lstStyle/>
                    <a:p>
                      <a:r>
                        <a:rPr lang="en-US" dirty="0" smtClean="0"/>
                        <a:t>Revisit visit fee(per trip)</a:t>
                      </a:r>
                      <a:endParaRPr lang="en-US" dirty="0"/>
                    </a:p>
                  </a:txBody>
                  <a:tcPr/>
                </a:tc>
                <a:tc>
                  <a:txBody>
                    <a:bodyPr/>
                    <a:lstStyle/>
                    <a:p>
                      <a:pPr algn="ctr"/>
                      <a:r>
                        <a:rPr lang="en-US" dirty="0" smtClean="0"/>
                        <a:t>Action pending</a:t>
                      </a:r>
                      <a:endParaRPr lang="en-US" dirty="0"/>
                    </a:p>
                  </a:txBody>
                  <a:tcPr/>
                </a:tc>
                <a:tc>
                  <a:txBody>
                    <a:bodyPr/>
                    <a:lstStyle/>
                    <a:p>
                      <a:pPr algn="r"/>
                      <a:endParaRPr lang="en-US" dirty="0"/>
                    </a:p>
                  </a:txBody>
                  <a:tcPr/>
                </a:tc>
              </a:tr>
              <a:tr h="381855">
                <a:tc>
                  <a:txBody>
                    <a:bodyPr/>
                    <a:lstStyle/>
                    <a:p>
                      <a:endParaRPr lang="en-US"/>
                    </a:p>
                  </a:txBody>
                  <a:tcPr/>
                </a:tc>
                <a:tc>
                  <a:txBody>
                    <a:bodyPr/>
                    <a:lstStyle/>
                    <a:p>
                      <a:endParaRPr lang="en-US"/>
                    </a:p>
                  </a:txBody>
                  <a:tcPr/>
                </a:tc>
                <a:tc>
                  <a:txBody>
                    <a:bodyPr/>
                    <a:lstStyle/>
                    <a:p>
                      <a:pPr algn="ctr"/>
                      <a:r>
                        <a:rPr lang="en-US" dirty="0" smtClean="0"/>
                        <a:t>Provisionally Accredited</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81855">
                <a:tc>
                  <a:txBody>
                    <a:bodyPr/>
                    <a:lstStyle/>
                    <a:p>
                      <a:r>
                        <a:rPr lang="en-US" dirty="0" smtClean="0"/>
                        <a:t>Appeal</a:t>
                      </a:r>
                      <a:endParaRPr lang="en-US" dirty="0"/>
                    </a:p>
                  </a:txBody>
                  <a:tcPr/>
                </a:tc>
                <a:tc gridSpan="2">
                  <a:txBody>
                    <a:bodyPr/>
                    <a:lstStyle/>
                    <a:p>
                      <a:pPr algn="ctr"/>
                      <a:r>
                        <a:rPr lang="en-US" dirty="0" smtClean="0"/>
                        <a:t>Appeal Fee</a:t>
                      </a:r>
                      <a:endParaRPr lang="en-US" dirty="0"/>
                    </a:p>
                  </a:txBody>
                  <a:tcPr/>
                </a:tc>
                <a:tc hMerge="1">
                  <a:txBody>
                    <a:bodyPr/>
                    <a:lstStyle/>
                    <a:p>
                      <a:pPr algn="ct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985868">
                <a:tc gridSpan="4">
                  <a:txBody>
                    <a:bodyPr/>
                    <a:lstStyle/>
                    <a:p>
                      <a:r>
                        <a:rPr lang="en-US" sz="1600" dirty="0" smtClean="0"/>
                        <a:t>Notes:1.A program's Review Fee will be based on the number of program. Program Review Fee is capped 16,250,00</a:t>
                      </a:r>
                      <a:r>
                        <a:rPr lang="en-US" sz="1600" baseline="0" dirty="0" smtClean="0"/>
                        <a:t> </a:t>
                      </a:r>
                      <a:r>
                        <a:rPr lang="en-US" sz="1600" baseline="0" dirty="0" err="1" smtClean="0"/>
                        <a:t>Kyats</a:t>
                      </a:r>
                      <a:r>
                        <a:rPr lang="en-US" sz="1600" baseline="0" dirty="0" smtClean="0"/>
                        <a:t> per general review. The maximum fee includes Registration </a:t>
                      </a:r>
                      <a:r>
                        <a:rPr lang="en-US" sz="1600" baseline="0" dirty="0" err="1" smtClean="0"/>
                        <a:t>Fee,Review</a:t>
                      </a:r>
                      <a:r>
                        <a:rPr lang="en-US" sz="1600" baseline="0" dirty="0" smtClean="0"/>
                        <a:t> </a:t>
                      </a:r>
                      <a:r>
                        <a:rPr lang="en-US" sz="1600" baseline="0" dirty="0" err="1" smtClean="0"/>
                        <a:t>Fee,and</a:t>
                      </a:r>
                      <a:r>
                        <a:rPr lang="en-US" sz="1600" baseline="0" dirty="0" smtClean="0"/>
                        <a:t> Annual Accreditation Maintenance Fee for programs.</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r>
              <a:tr h="659093">
                <a:tc gridSpan="4">
                  <a:txBody>
                    <a:bodyPr/>
                    <a:lstStyle/>
                    <a:p>
                      <a:r>
                        <a:rPr lang="en-US" sz="1600" dirty="0" smtClean="0"/>
                        <a:t>2.Annual Accreditation Maintenance Fee shall be pay in full on the valid accredited period once the accreditation action has been announced.</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effectLst>
                  <a:outerShdw blurRad="38100" dist="38100" dir="2700000" algn="tl">
                    <a:srgbClr val="000000">
                      <a:alpha val="43137"/>
                    </a:srgbClr>
                  </a:outerShdw>
                </a:effectLst>
              </a:rPr>
              <a:t>Procedures for Nomination of Accreditation Team Members, </a:t>
            </a:r>
            <a:r>
              <a:rPr lang="en-US" b="1" dirty="0" err="1" smtClean="0">
                <a:solidFill>
                  <a:schemeClr val="tx1"/>
                </a:solidFill>
                <a:effectLst>
                  <a:outerShdw blurRad="38100" dist="38100" dir="2700000" algn="tl">
                    <a:srgbClr val="000000">
                      <a:alpha val="43137"/>
                    </a:srgbClr>
                  </a:outerShdw>
                </a:effectLst>
              </a:rPr>
              <a:t>EAC</a:t>
            </a:r>
            <a:endParaRPr lang="en-US" b="1" dirty="0">
              <a:solidFill>
                <a:schemeClr val="tx1"/>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25</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Procedures for Nomination of Accreditation Team </a:t>
            </a:r>
            <a:r>
              <a:rPr lang="en-US" b="1" dirty="0" err="1" smtClean="0">
                <a:effectLst>
                  <a:outerShdw blurRad="38100" dist="38100" dir="2700000" algn="tl">
                    <a:srgbClr val="000000">
                      <a:alpha val="43137"/>
                    </a:srgbClr>
                  </a:outerShdw>
                </a:effectLst>
              </a:rPr>
              <a:t>Members,EAC</a:t>
            </a:r>
            <a:endParaRPr lang="en-US" dirty="0"/>
          </a:p>
        </p:txBody>
      </p:sp>
      <p:sp>
        <p:nvSpPr>
          <p:cNvPr id="3" name="Date Placeholder 2"/>
          <p:cNvSpPr>
            <a:spLocks noGrp="1"/>
          </p:cNvSpPr>
          <p:nvPr>
            <p:ph type="dt" sz="half" idx="10"/>
          </p:nvPr>
        </p:nvSpPr>
        <p:spPr/>
        <p:txBody>
          <a:bodyPr/>
          <a:lstStyle/>
          <a:p>
            <a:fld id="{13F1A924-30F1-42E3-B763-96B76A242964}"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Accreditation Comittee.</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26</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229600" cy="838200"/>
          </a:xfrm>
        </p:spPr>
        <p:txBody>
          <a:bodyPr>
            <a:normAutofit fontScale="90000"/>
          </a:bodyPr>
          <a:lstStyle/>
          <a:p>
            <a:r>
              <a:rPr lang="en-US" b="1" dirty="0" smtClean="0">
                <a:effectLst>
                  <a:outerShdw blurRad="38100" dist="38100" dir="2700000" algn="tl">
                    <a:srgbClr val="000000">
                      <a:alpha val="43137"/>
                    </a:srgbClr>
                  </a:outerShdw>
                </a:effectLst>
              </a:rPr>
              <a:t>Myanmar Engineering Council</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2590800"/>
            <a:ext cx="7467600" cy="4267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rPr>
              <a:t>ENGINEERING EDUCATION</a:t>
            </a:r>
          </a:p>
          <a:p>
            <a:pPr algn="ctr"/>
            <a:r>
              <a:rPr lang="en-US" sz="4000" b="1" dirty="0" smtClean="0">
                <a:solidFill>
                  <a:srgbClr val="FF0000"/>
                </a:solidFill>
                <a:effectLst>
                  <a:outerShdw blurRad="38100" dist="38100" dir="2700000" algn="tl">
                    <a:srgbClr val="000000">
                      <a:alpha val="43137"/>
                    </a:srgbClr>
                  </a:outerShdw>
                </a:effectLst>
              </a:rPr>
              <a:t>ACCREDITATION MANUAL</a:t>
            </a:r>
          </a:p>
          <a:p>
            <a:endParaRPr lang="en-US" dirty="0" smtClean="0">
              <a:solidFill>
                <a:schemeClr val="bg2">
                  <a:lumMod val="25000"/>
                </a:schemeClr>
              </a:solidFill>
            </a:endParaRPr>
          </a:p>
          <a:p>
            <a:pPr algn="ctr"/>
            <a:r>
              <a:rPr lang="en-US" dirty="0" smtClean="0">
                <a:solidFill>
                  <a:schemeClr val="bg2">
                    <a:lumMod val="25000"/>
                  </a:schemeClr>
                </a:solidFill>
              </a:rPr>
              <a:t>by</a:t>
            </a:r>
          </a:p>
          <a:p>
            <a:pPr algn="ctr"/>
            <a:endParaRPr lang="en-US" dirty="0">
              <a:solidFill>
                <a:schemeClr val="bg2">
                  <a:lumMod val="25000"/>
                </a:schemeClr>
              </a:solidFill>
            </a:endParaRPr>
          </a:p>
          <a:p>
            <a:pPr algn="ctr"/>
            <a:r>
              <a:rPr lang="en-US" b="1" dirty="0" smtClean="0">
                <a:solidFill>
                  <a:schemeClr val="bg2">
                    <a:lumMod val="25000"/>
                  </a:schemeClr>
                </a:solidFill>
                <a:effectLst>
                  <a:outerShdw blurRad="38100" dist="38100" dir="2700000" algn="tl">
                    <a:srgbClr val="000000">
                      <a:alpha val="43137"/>
                    </a:srgbClr>
                  </a:outerShdw>
                </a:effectLst>
              </a:rPr>
              <a:t>Engineering Accreditation Committee(EAC)</a:t>
            </a:r>
          </a:p>
          <a:p>
            <a:pPr algn="ctr"/>
            <a:r>
              <a:rPr lang="en-US" dirty="0" smtClean="0">
                <a:solidFill>
                  <a:schemeClr val="bg2">
                    <a:lumMod val="25000"/>
                  </a:schemeClr>
                </a:solidFill>
              </a:rPr>
              <a:t>24.8.2014</a:t>
            </a:r>
            <a:endParaRPr lang="en-US" dirty="0">
              <a:solidFill>
                <a:schemeClr val="bg2">
                  <a:lumMod val="25000"/>
                </a:schemeClr>
              </a:solidFill>
            </a:endParaRPr>
          </a:p>
        </p:txBody>
      </p:sp>
      <p:sp>
        <p:nvSpPr>
          <p:cNvPr id="4" name="Date Placeholder 3"/>
          <p:cNvSpPr>
            <a:spLocks noGrp="1"/>
          </p:cNvSpPr>
          <p:nvPr>
            <p:ph type="dt" sz="half" idx="10"/>
          </p:nvPr>
        </p:nvSpPr>
        <p:spPr/>
        <p:txBody>
          <a:bodyPr/>
          <a:lstStyle/>
          <a:p>
            <a:fld id="{DDB2E7E0-430C-4BF5-95AF-0DB42A70647C}"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pPr algn="ctr"/>
            <a:r>
              <a:rPr lang="en-US" sz="3600" b="1" dirty="0" smtClean="0">
                <a:solidFill>
                  <a:srgbClr val="FF0000"/>
                </a:solidFill>
                <a:effectLst>
                  <a:outerShdw blurRad="38100" dist="38100" dir="2700000" algn="tl">
                    <a:srgbClr val="000000">
                      <a:alpha val="43137"/>
                    </a:srgbClr>
                  </a:outerShdw>
                </a:effectLst>
              </a:rPr>
              <a:t>Engineering Education Accreditation Manual</a:t>
            </a:r>
            <a:endParaRPr lang="en-US" sz="36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228600" y="1676400"/>
          <a:ext cx="8763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87BF261-237F-4B81-B869-2E29BDC603C4}"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1.0	Introduction</a:t>
            </a:r>
            <a:endParaRPr lang="en-US"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304800" y="1600200"/>
          <a:ext cx="838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948CF504-1A5E-4D35-AB04-496A0CAF1728}"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Background of Quality Assurance</a:t>
            </a:r>
            <a:endParaRPr lang="en-US" b="1" dirty="0">
              <a:solidFill>
                <a:srgbClr val="002060"/>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6B68BE26-95E9-42C0-8945-DDE9E8F03CE5}" type="datetime1">
              <a:rPr lang="en-US" smtClean="0"/>
              <a:pPr/>
              <a:t>1/20/2015</a:t>
            </a:fld>
            <a:endParaRPr lang="en-US"/>
          </a:p>
        </p:txBody>
      </p:sp>
      <p:sp>
        <p:nvSpPr>
          <p:cNvPr id="5" name="Slide Number Placeholder 4"/>
          <p:cNvSpPr>
            <a:spLocks noGrp="1"/>
          </p:cNvSpPr>
          <p:nvPr>
            <p:ph type="sldNum" sz="quarter" idx="12"/>
          </p:nvPr>
        </p:nvSpPr>
        <p:spPr/>
        <p:txBody>
          <a:bodyPr/>
          <a:lstStyle/>
          <a:p>
            <a:fld id="{291D9C7B-17C8-4B94-9DB4-C0E4B0EF0873}"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Dr.Charlie Than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Autofit/>
          </a:bodyPr>
          <a:lstStyle/>
          <a:p>
            <a:r>
              <a:rPr lang="en-US" sz="32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2.0  Composition &amp; Terms of Reference</a:t>
            </a:r>
            <a:endParaRPr lang="en-US" sz="32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381000" y="14478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D3742976-45B4-44EB-9F5F-3FB28D2E80AC}"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09600"/>
          </a:xfrm>
        </p:spPr>
        <p:txBody>
          <a:bodyPr>
            <a:normAutofit/>
          </a:bodyPr>
          <a:lstStyle/>
          <a:p>
            <a:r>
              <a:rPr lang="en-US"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3.0 Accreditation Objective</a:t>
            </a:r>
            <a:endParaRPr lang="en-US"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152400" y="1600200"/>
          <a:ext cx="87630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CB3B78B-5D2B-4F9E-B6AA-5D063671208A}"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4.0 </a:t>
            </a:r>
            <a:r>
              <a:rPr lang="en-US" b="1" dirty="0" err="1" smtClean="0">
                <a:solidFill>
                  <a:schemeClr val="tx1"/>
                </a:solidFill>
                <a:effectLst>
                  <a:outerShdw blurRad="38100" dist="38100" dir="2700000" algn="tl">
                    <a:srgbClr val="000000">
                      <a:alpha val="43137"/>
                    </a:srgbClr>
                  </a:outerShdw>
                </a:effectLst>
                <a:latin typeface="Tahoma" pitchFamily="34" charset="0"/>
                <a:cs typeface="Tahoma" pitchFamily="34" charset="0"/>
              </a:rPr>
              <a:t>Programme</a:t>
            </a:r>
            <a:r>
              <a:rPr lang="en-US"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Objectives</a:t>
            </a:r>
            <a:endParaRPr lang="en-US"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2E6318C4-6544-4FD8-98DC-C0DA7C1E6A8F}"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32</a:t>
            </a:fld>
            <a:endParaRPr lang="en-US" dirty="0"/>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43712"/>
          </a:xfrm>
        </p:spPr>
        <p:txBody>
          <a:bodyPr>
            <a:normAutofit/>
          </a:bodyPr>
          <a:lstStyle/>
          <a:p>
            <a:r>
              <a:rPr lang="en-US"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6.0 Accreditation Policy</a:t>
            </a:r>
            <a:endParaRPr lang="en-US"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 name="Content Placeholder 6"/>
          <p:cNvGraphicFramePr>
            <a:graphicFrameLocks noGrp="1"/>
          </p:cNvGraphicFramePr>
          <p:nvPr>
            <p:ph idx="1"/>
          </p:nvPr>
        </p:nvGraphicFramePr>
        <p:xfrm>
          <a:off x="0" y="1447800"/>
          <a:ext cx="9144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A7AA00-C5FE-474F-9FD3-B463A06329C5}"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lgn="just">
              <a:buNone/>
            </a:pPr>
            <a:endParaRPr lang="en-US" sz="2400" dirty="0" smtClean="0"/>
          </a:p>
          <a:p>
            <a:pPr marL="514350" indent="-514350" algn="just">
              <a:buNone/>
            </a:pPr>
            <a:r>
              <a:rPr lang="en-US" sz="2400" b="1" i="1" dirty="0"/>
              <a:t> </a:t>
            </a:r>
            <a:r>
              <a:rPr lang="en-US" sz="2400" b="1" i="1" dirty="0" smtClean="0"/>
              <a:t>   </a:t>
            </a:r>
            <a:r>
              <a:rPr lang="en-US" sz="1800" b="1" i="1" dirty="0" smtClean="0"/>
              <a:t>      </a:t>
            </a:r>
            <a:endParaRPr lang="en-US" sz="1800" dirty="0" smtClean="0"/>
          </a:p>
        </p:txBody>
      </p:sp>
      <p:graphicFrame>
        <p:nvGraphicFramePr>
          <p:cNvPr id="9" name="Diagram 8"/>
          <p:cNvGraphicFramePr/>
          <p:nvPr/>
        </p:nvGraphicFramePr>
        <p:xfrm>
          <a:off x="228600" y="228600"/>
          <a:ext cx="8915400" cy="664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0"/>
            <a:ext cx="9144000" cy="369332"/>
          </a:xfrm>
          <a:prstGeom prst="rect">
            <a:avLst/>
          </a:prstGeom>
        </p:spPr>
        <p:txBody>
          <a:bodyPr wrap="square">
            <a:spAutoFit/>
          </a:bodyPr>
          <a:lstStyle/>
          <a:p>
            <a:pPr lvl="1" algn="just">
              <a:buNone/>
            </a:pPr>
            <a:endParaRPr lang="en-US" dirty="0" smtClean="0"/>
          </a:p>
        </p:txBody>
      </p:sp>
      <p:sp>
        <p:nvSpPr>
          <p:cNvPr id="5" name="Date Placeholder 4"/>
          <p:cNvSpPr>
            <a:spLocks noGrp="1"/>
          </p:cNvSpPr>
          <p:nvPr>
            <p:ph type="dt" sz="half" idx="10"/>
          </p:nvPr>
        </p:nvSpPr>
        <p:spPr/>
        <p:txBody>
          <a:bodyPr/>
          <a:lstStyle/>
          <a:p>
            <a:fld id="{A49951DD-DA52-4D6A-BF1B-8A957D5D4E35}" type="datetime1">
              <a:rPr lang="en-US" smtClean="0"/>
              <a:pPr/>
              <a:t>1/20/2015</a:t>
            </a:fld>
            <a:endParaRPr lang="en-US"/>
          </a:p>
        </p:txBody>
      </p:sp>
      <p:sp>
        <p:nvSpPr>
          <p:cNvPr id="6" name="Slide Number Placeholder 5"/>
          <p:cNvSpPr>
            <a:spLocks noGrp="1"/>
          </p:cNvSpPr>
          <p:nvPr>
            <p:ph type="sldNum" sz="quarter" idx="12"/>
          </p:nvPr>
        </p:nvSpPr>
        <p:spPr/>
        <p:txBody>
          <a:bodyPr/>
          <a:lstStyle/>
          <a:p>
            <a:fld id="{4B606956-3014-42B3-88C6-301BD0A81605}" type="slidenum">
              <a:rPr lang="en-US" smtClean="0"/>
              <a:pPr/>
              <a:t>34</a:t>
            </a:fld>
            <a:endParaRPr lang="en-US"/>
          </a:p>
        </p:txBody>
      </p:sp>
      <p:sp>
        <p:nvSpPr>
          <p:cNvPr id="8" name="Footer Placeholder 7"/>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1" algn="just">
              <a:buNone/>
            </a:pPr>
            <a:endParaRPr lang="en-US" sz="2000" b="1" i="1" dirty="0" smtClean="0"/>
          </a:p>
          <a:p>
            <a:pPr lvl="1" algn="just">
              <a:buNone/>
            </a:pPr>
            <a:r>
              <a:rPr lang="en-US" sz="2400" b="1" i="1" dirty="0" smtClean="0">
                <a:effectLst>
                  <a:outerShdw blurRad="38100" dist="38100" dir="2700000" algn="tl">
                    <a:srgbClr val="000000">
                      <a:alpha val="43137"/>
                    </a:srgbClr>
                  </a:outerShdw>
                </a:effectLst>
              </a:rPr>
              <a:t>6.6 </a:t>
            </a:r>
            <a:r>
              <a:rPr lang="en-US" sz="2400" b="1" dirty="0" smtClean="0">
                <a:effectLst>
                  <a:outerShdw blurRad="38100" dist="38100" dir="2700000" algn="tl">
                    <a:srgbClr val="000000">
                      <a:alpha val="43137"/>
                    </a:srgbClr>
                  </a:outerShdw>
                </a:effectLst>
              </a:rPr>
              <a:t>Accreditation Decision</a:t>
            </a:r>
          </a:p>
          <a:p>
            <a:pPr marL="514350" indent="-514350" algn="just">
              <a:buNone/>
            </a:pPr>
            <a:r>
              <a:rPr lang="en-US" sz="2400" dirty="0" smtClean="0">
                <a:effectLst>
                  <a:outerShdw blurRad="38100" dist="38100" dir="2700000" algn="tl">
                    <a:srgbClr val="000000">
                      <a:alpha val="43137"/>
                    </a:srgbClr>
                  </a:outerShdw>
                </a:effectLst>
              </a:rPr>
              <a:t>	1)To accord accreditation for five years</a:t>
            </a:r>
          </a:p>
          <a:p>
            <a:pPr marL="514350" indent="-514350" algn="just">
              <a:buNone/>
            </a:pPr>
            <a:r>
              <a:rPr lang="en-US" sz="2400" dirty="0" smtClean="0">
                <a:effectLst>
                  <a:outerShdw blurRad="38100" dist="38100" dir="2700000" algn="tl">
                    <a:srgbClr val="000000">
                      <a:alpha val="43137"/>
                    </a:srgbClr>
                  </a:outerShdw>
                </a:effectLst>
              </a:rPr>
              <a:t>	2)To accord accreditation for less than five years</a:t>
            </a:r>
          </a:p>
          <a:p>
            <a:pPr marL="514350" indent="-514350" algn="just">
              <a:buNone/>
            </a:pPr>
            <a:r>
              <a:rPr lang="en-US" sz="2400" dirty="0" smtClean="0">
                <a:effectLst>
                  <a:outerShdw blurRad="38100" dist="38100" dir="2700000" algn="tl">
                    <a:srgbClr val="000000">
                      <a:alpha val="43137"/>
                    </a:srgbClr>
                  </a:outerShdw>
                </a:effectLst>
              </a:rPr>
              <a:t>	3)Provisionally Accredited for new programs</a:t>
            </a:r>
          </a:p>
          <a:p>
            <a:pPr marL="514350" indent="-514350" algn="just">
              <a:buNone/>
            </a:pPr>
            <a:r>
              <a:rPr lang="en-US" sz="2400" dirty="0" smtClean="0">
                <a:effectLst>
                  <a:outerShdw blurRad="38100" dist="38100" dir="2700000" algn="tl">
                    <a:srgbClr val="000000">
                      <a:alpha val="43137"/>
                    </a:srgbClr>
                  </a:outerShdw>
                </a:effectLst>
              </a:rPr>
              <a:t>	4)To decline accreditation, a further application will normally not be considered in such a case.</a:t>
            </a:r>
          </a:p>
          <a:p>
            <a:pPr marL="514350" indent="-514350" algn="just">
              <a:buNone/>
            </a:pPr>
            <a:endParaRPr lang="en-US" sz="2400" b="1" i="1" dirty="0" smtClean="0">
              <a:effectLst>
                <a:outerShdw blurRad="38100" dist="38100" dir="2700000" algn="tl">
                  <a:srgbClr val="000000">
                    <a:alpha val="43137"/>
                  </a:srgbClr>
                </a:outerShdw>
              </a:effectLst>
            </a:endParaRPr>
          </a:p>
          <a:p>
            <a:pPr marL="514350" indent="-514350" algn="just">
              <a:buNone/>
            </a:pPr>
            <a:r>
              <a:rPr lang="en-US" sz="2400" b="1" i="1" dirty="0" smtClean="0">
                <a:effectLst>
                  <a:outerShdw blurRad="38100" dist="38100" dir="2700000" algn="tl">
                    <a:srgbClr val="000000">
                      <a:alpha val="43137"/>
                    </a:srgbClr>
                  </a:outerShdw>
                </a:effectLst>
              </a:rPr>
              <a:t>      6.7 </a:t>
            </a:r>
            <a:r>
              <a:rPr lang="en-US" sz="2400" b="1" dirty="0" smtClean="0">
                <a:effectLst>
                  <a:outerShdw blurRad="38100" dist="38100" dir="2700000" algn="tl">
                    <a:srgbClr val="000000">
                      <a:alpha val="43137"/>
                    </a:srgbClr>
                  </a:outerShdw>
                </a:effectLst>
              </a:rPr>
              <a:t>Revisions to an Accredited </a:t>
            </a:r>
            <a:r>
              <a:rPr lang="en-US" sz="2400" b="1" dirty="0" err="1" smtClean="0">
                <a:effectLst>
                  <a:outerShdw blurRad="38100" dist="38100" dir="2700000" algn="tl">
                    <a:srgbClr val="000000">
                      <a:alpha val="43137"/>
                    </a:srgbClr>
                  </a:outerShdw>
                </a:effectLst>
              </a:rPr>
              <a:t>Programme</a:t>
            </a:r>
            <a:endParaRPr lang="en-US" sz="2400" b="1" dirty="0" smtClean="0">
              <a:effectLst>
                <a:outerShdw blurRad="38100" dist="38100" dir="2700000" algn="tl">
                  <a:srgbClr val="000000">
                    <a:alpha val="43137"/>
                  </a:srgbClr>
                </a:outerShdw>
              </a:effectLst>
            </a:endParaRPr>
          </a:p>
          <a:p>
            <a:pPr marL="514350" indent="-514350" algn="just">
              <a:buNone/>
            </a:pPr>
            <a:r>
              <a:rPr lang="en-US" sz="2400" dirty="0" smtClean="0">
                <a:effectLst>
                  <a:outerShdw blurRad="38100" dist="38100" dir="2700000" algn="tl">
                    <a:srgbClr val="000000">
                      <a:alpha val="43137"/>
                    </a:srgbClr>
                  </a:outerShdw>
                </a:effectLst>
              </a:rPr>
              <a:t>	The Technological Institutions shall advise the EAC of any changes made to an accredited </a:t>
            </a:r>
            <a:r>
              <a:rPr lang="en-US" sz="2400" dirty="0" err="1" smtClean="0">
                <a:effectLst>
                  <a:outerShdw blurRad="38100" dist="38100" dir="2700000" algn="tl">
                    <a:srgbClr val="000000">
                      <a:alpha val="43137"/>
                    </a:srgbClr>
                  </a:outerShdw>
                </a:effectLst>
              </a:rPr>
              <a:t>programme</a:t>
            </a:r>
            <a:r>
              <a:rPr lang="en-US" sz="2400" dirty="0" smtClean="0">
                <a:effectLst>
                  <a:outerShdw blurRad="38100" dist="38100" dir="2700000" algn="tl">
                    <a:srgbClr val="000000">
                      <a:alpha val="43137"/>
                    </a:srgbClr>
                  </a:outerShdw>
                </a:effectLst>
              </a:rPr>
              <a:t>. Failure to do so may cause the EAC to withdraw the accreditation.</a:t>
            </a:r>
            <a:r>
              <a:rPr lang="en-US" sz="2400" b="1" i="1" dirty="0" smtClean="0">
                <a:effectLst>
                  <a:outerShdw blurRad="38100" dist="38100" dir="2700000" algn="tl">
                    <a:srgbClr val="000000">
                      <a:alpha val="43137"/>
                    </a:srgbClr>
                  </a:outerShdw>
                </a:effectLst>
              </a:rPr>
              <a:t> </a:t>
            </a:r>
          </a:p>
          <a:p>
            <a:pPr marL="514350" indent="-514350" algn="just">
              <a:buNone/>
            </a:pPr>
            <a:endParaRPr lang="en-US" sz="2400" b="1" i="1" dirty="0" smtClean="0">
              <a:effectLst>
                <a:outerShdw blurRad="38100" dist="38100" dir="2700000" algn="tl">
                  <a:srgbClr val="000000">
                    <a:alpha val="43137"/>
                  </a:srgbClr>
                </a:outerShdw>
              </a:effectLst>
            </a:endParaRPr>
          </a:p>
          <a:p>
            <a:pPr marL="514350" indent="-514350" algn="just">
              <a:buNone/>
            </a:pPr>
            <a:r>
              <a:rPr lang="en-US" sz="2400" b="1" i="1" dirty="0" smtClean="0">
                <a:effectLst>
                  <a:outerShdw blurRad="38100" dist="38100" dir="2700000" algn="tl">
                    <a:srgbClr val="000000">
                      <a:alpha val="43137"/>
                    </a:srgbClr>
                  </a:outerShdw>
                </a:effectLst>
              </a:rPr>
              <a:t>     6.8 </a:t>
            </a:r>
            <a:r>
              <a:rPr lang="en-US" sz="2400" b="1" dirty="0" smtClean="0">
                <a:effectLst>
                  <a:outerShdw blurRad="38100" dist="38100" dir="2700000" algn="tl">
                    <a:srgbClr val="000000">
                      <a:alpha val="43137"/>
                    </a:srgbClr>
                  </a:outerShdw>
                </a:effectLst>
              </a:rPr>
              <a:t>The Approval to Conduct a </a:t>
            </a:r>
            <a:r>
              <a:rPr lang="en-US" sz="2400" b="1" dirty="0" err="1" smtClean="0">
                <a:effectLst>
                  <a:outerShdw blurRad="38100" dist="38100" dir="2700000" algn="tl">
                    <a:srgbClr val="000000">
                      <a:alpha val="43137"/>
                    </a:srgbClr>
                  </a:outerShdw>
                </a:effectLst>
              </a:rPr>
              <a:t>Programme</a:t>
            </a:r>
            <a:endParaRPr lang="en-US" sz="2400" b="1" dirty="0" smtClean="0">
              <a:effectLst>
                <a:outerShdw blurRad="38100" dist="38100" dir="2700000" algn="tl">
                  <a:srgbClr val="000000">
                    <a:alpha val="43137"/>
                  </a:srgbClr>
                </a:outerShdw>
              </a:effectLst>
            </a:endParaRPr>
          </a:p>
          <a:p>
            <a:pPr marL="514350" indent="-514350" algn="just">
              <a:buNone/>
            </a:pPr>
            <a:r>
              <a:rPr lang="en-US" sz="2400" dirty="0" smtClean="0">
                <a:effectLst>
                  <a:outerShdw blurRad="38100" dist="38100" dir="2700000" algn="tl">
                    <a:srgbClr val="000000">
                      <a:alpha val="43137"/>
                    </a:srgbClr>
                  </a:outerShdw>
                </a:effectLst>
              </a:rPr>
              <a:t>	The Technological Institutions intending to conduct a new </a:t>
            </a:r>
            <a:r>
              <a:rPr lang="en-US" sz="2400" dirty="0" err="1" smtClean="0">
                <a:effectLst>
                  <a:outerShdw blurRad="38100" dist="38100" dir="2700000" algn="tl">
                    <a:srgbClr val="000000">
                      <a:alpha val="43137"/>
                    </a:srgbClr>
                  </a:outerShdw>
                </a:effectLst>
              </a:rPr>
              <a:t>programme</a:t>
            </a:r>
            <a:r>
              <a:rPr lang="en-US" sz="2400" dirty="0" smtClean="0">
                <a:effectLst>
                  <a:outerShdw blurRad="38100" dist="38100" dir="2700000" algn="tl">
                    <a:srgbClr val="000000">
                      <a:alpha val="43137"/>
                    </a:srgbClr>
                  </a:outerShdw>
                </a:effectLst>
              </a:rPr>
              <a:t> shall obtain approval from the relevant authorities.</a:t>
            </a:r>
          </a:p>
          <a:p>
            <a:pPr algn="just">
              <a:buNone/>
            </a:pPr>
            <a:endParaRPr lang="en-US" sz="2200"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BF578A57-5FDE-4A24-8D14-28A84B183803}"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92500" lnSpcReduction="10000"/>
          </a:bodyPr>
          <a:lstStyle/>
          <a:p>
            <a:pPr marL="514350" indent="-514350" algn="just">
              <a:buNone/>
            </a:pPr>
            <a:r>
              <a:rPr lang="en-US" sz="2800" b="1" i="1" dirty="0" smtClean="0"/>
              <a:t> 6.9 </a:t>
            </a:r>
            <a:r>
              <a:rPr lang="en-US" sz="2800" b="1" dirty="0" smtClean="0">
                <a:effectLst>
                  <a:outerShdw blurRad="38100" dist="38100" dir="2700000" algn="tl">
                    <a:srgbClr val="000000">
                      <a:alpha val="43137"/>
                    </a:srgbClr>
                  </a:outerShdw>
                </a:effectLst>
              </a:rPr>
              <a:t>Publication of Accreditation Status</a:t>
            </a:r>
          </a:p>
          <a:p>
            <a:pPr marL="514350" indent="-514350" algn="just">
              <a:buNone/>
            </a:pPr>
            <a:r>
              <a:rPr lang="en-US" sz="2800" dirty="0" smtClean="0">
                <a:effectLst>
                  <a:outerShdw blurRad="38100" dist="38100" dir="2700000" algn="tl">
                    <a:srgbClr val="000000">
                      <a:alpha val="43137"/>
                    </a:srgbClr>
                  </a:outerShdw>
                </a:effectLst>
              </a:rPr>
              <a:t>	EAC shall regularly update the list of accredited </a:t>
            </a:r>
            <a:r>
              <a:rPr lang="en-US" sz="2800" dirty="0" err="1" smtClean="0">
                <a:effectLst>
                  <a:outerShdw blurRad="38100" dist="38100" dir="2700000" algn="tl">
                    <a:srgbClr val="000000">
                      <a:alpha val="43137"/>
                    </a:srgbClr>
                  </a:outerShdw>
                </a:effectLst>
              </a:rPr>
              <a:t>programmes</a:t>
            </a:r>
            <a:r>
              <a:rPr lang="en-US" sz="2800" dirty="0" smtClean="0">
                <a:effectLst>
                  <a:outerShdw blurRad="38100" dist="38100" dir="2700000" algn="tl">
                    <a:srgbClr val="000000">
                      <a:alpha val="43137"/>
                    </a:srgbClr>
                  </a:outerShdw>
                </a:effectLst>
              </a:rPr>
              <a:t>.</a:t>
            </a:r>
          </a:p>
          <a:p>
            <a:pPr marL="514350" indent="-514350" algn="just">
              <a:buNone/>
            </a:pPr>
            <a:r>
              <a:rPr lang="en-US" sz="2800" i="1" dirty="0" smtClean="0">
                <a:effectLst>
                  <a:outerShdw blurRad="38100" dist="38100" dir="2700000" algn="tl">
                    <a:srgbClr val="000000">
                      <a:alpha val="43137"/>
                    </a:srgbClr>
                  </a:outerShdw>
                </a:effectLst>
              </a:rPr>
              <a:t> </a:t>
            </a:r>
            <a:r>
              <a:rPr lang="en-US" sz="2800" b="1" i="1" dirty="0" smtClean="0">
                <a:effectLst>
                  <a:outerShdw blurRad="38100" dist="38100" dir="2700000" algn="tl">
                    <a:srgbClr val="000000">
                      <a:alpha val="43137"/>
                    </a:srgbClr>
                  </a:outerShdw>
                </a:effectLst>
              </a:rPr>
              <a:t>6.10 </a:t>
            </a:r>
            <a:r>
              <a:rPr lang="en-US" sz="2800" b="1" dirty="0" smtClean="0">
                <a:effectLst>
                  <a:outerShdw blurRad="38100" dist="38100" dir="2700000" algn="tl">
                    <a:srgbClr val="000000">
                      <a:alpha val="43137"/>
                    </a:srgbClr>
                  </a:outerShdw>
                </a:effectLst>
              </a:rPr>
              <a:t>Appeal Procedures</a:t>
            </a:r>
          </a:p>
          <a:p>
            <a:pPr marL="514350" indent="-514350" algn="just">
              <a:buNone/>
            </a:pPr>
            <a:r>
              <a:rPr lang="en-US" sz="2800" dirty="0" smtClean="0">
                <a:effectLst>
                  <a:outerShdw blurRad="38100" dist="38100" dir="2700000" algn="tl">
                    <a:srgbClr val="000000">
                      <a:alpha val="43137"/>
                    </a:srgbClr>
                  </a:outerShdw>
                </a:effectLst>
              </a:rPr>
              <a:t>	Only </a:t>
            </a:r>
            <a:r>
              <a:rPr lang="en-US" sz="2800" u="sng" dirty="0" smtClean="0">
                <a:effectLst>
                  <a:outerShdw blurRad="38100" dist="38100" dir="2700000" algn="tl">
                    <a:srgbClr val="000000">
                      <a:alpha val="43137"/>
                    </a:srgbClr>
                  </a:outerShdw>
                </a:effectLst>
              </a:rPr>
              <a:t>not-to-accredit</a:t>
            </a:r>
            <a:r>
              <a:rPr lang="en-US" sz="2800" dirty="0" smtClean="0">
                <a:effectLst>
                  <a:outerShdw blurRad="38100" dist="38100" dir="2700000" algn="tl">
                    <a:srgbClr val="000000">
                      <a:alpha val="43137"/>
                    </a:srgbClr>
                  </a:outerShdw>
                </a:effectLst>
              </a:rPr>
              <a:t> actions may be appealed and a notice of appeal must be submitted within 30 days of receiving notification of the not-to-accredit decision to </a:t>
            </a:r>
            <a:r>
              <a:rPr lang="en-US" sz="2800" b="1" i="1" u="sng" dirty="0" smtClean="0">
                <a:solidFill>
                  <a:srgbClr val="FF0000"/>
                </a:solidFill>
                <a:effectLst>
                  <a:outerShdw blurRad="38100" dist="38100" dir="2700000" algn="tl">
                    <a:srgbClr val="000000">
                      <a:alpha val="43137"/>
                    </a:srgbClr>
                  </a:outerShdw>
                </a:effectLst>
              </a:rPr>
              <a:t>the Accreditation Appeals Board </a:t>
            </a:r>
            <a:r>
              <a:rPr lang="en-US" sz="2800" dirty="0" smtClean="0">
                <a:effectLst>
                  <a:outerShdw blurRad="38100" dist="38100" dir="2700000" algn="tl">
                    <a:srgbClr val="000000">
                      <a:alpha val="43137"/>
                    </a:srgbClr>
                  </a:outerShdw>
                </a:effectLst>
              </a:rPr>
              <a:t>consisting of </a:t>
            </a:r>
            <a:r>
              <a:rPr lang="en-US" sz="2800" dirty="0" err="1" smtClean="0">
                <a:effectLst>
                  <a:outerShdw blurRad="38100" dist="38100" dir="2700000" algn="tl">
                    <a:srgbClr val="000000">
                      <a:alpha val="43137"/>
                    </a:srgbClr>
                  </a:outerShdw>
                </a:effectLst>
              </a:rPr>
              <a:t>M.Eng.C</a:t>
            </a:r>
            <a:r>
              <a:rPr lang="en-US" sz="2800" dirty="0" smtClean="0">
                <a:effectLst>
                  <a:outerShdw blurRad="38100" dist="38100" dir="2700000" algn="tl">
                    <a:srgbClr val="000000">
                      <a:alpha val="43137"/>
                    </a:srgbClr>
                  </a:outerShdw>
                </a:effectLst>
              </a:rPr>
              <a:t> President, EAC Chair and Rectors of Technological Institutions.</a:t>
            </a:r>
          </a:p>
          <a:p>
            <a:pPr marL="514350" indent="-514350" algn="just">
              <a:buNone/>
            </a:pPr>
            <a:r>
              <a:rPr lang="en-US" sz="2800" b="1" i="1" dirty="0" smtClean="0">
                <a:effectLst>
                  <a:outerShdw blurRad="38100" dist="38100" dir="2700000" algn="tl">
                    <a:srgbClr val="000000">
                      <a:alpha val="43137"/>
                    </a:srgbClr>
                  </a:outerShdw>
                </a:effectLst>
              </a:rPr>
              <a:t>6.11 </a:t>
            </a:r>
            <a:r>
              <a:rPr lang="en-US" sz="2800" b="1" dirty="0" smtClean="0">
                <a:effectLst>
                  <a:outerShdw blurRad="38100" dist="38100" dir="2700000" algn="tl">
                    <a:srgbClr val="000000">
                      <a:alpha val="43137"/>
                    </a:srgbClr>
                  </a:outerShdw>
                </a:effectLst>
              </a:rPr>
              <a:t>Confidentiality</a:t>
            </a:r>
          </a:p>
          <a:p>
            <a:pPr algn="just">
              <a:buNone/>
            </a:pPr>
            <a:r>
              <a:rPr lang="en-US" sz="2800" dirty="0" smtClean="0">
                <a:effectLst>
                  <a:outerShdw blurRad="38100" dist="38100" dir="2700000" algn="tl">
                    <a:srgbClr val="000000">
                      <a:alpha val="43137"/>
                    </a:srgbClr>
                  </a:outerShdw>
                </a:effectLst>
              </a:rPr>
              <a:t>	Documents or other information obtained by the </a:t>
            </a:r>
            <a:r>
              <a:rPr lang="en-US" sz="2800" b="1" i="1" dirty="0" smtClean="0">
                <a:solidFill>
                  <a:srgbClr val="FF0000"/>
                </a:solidFill>
                <a:effectLst>
                  <a:outerShdw blurRad="38100" dist="38100" dir="2700000" algn="tl">
                    <a:srgbClr val="000000">
                      <a:alpha val="43137"/>
                    </a:srgbClr>
                  </a:outerShdw>
                </a:effectLst>
              </a:rPr>
              <a:t>Evaluation Panel</a:t>
            </a:r>
            <a:r>
              <a:rPr lang="en-US" sz="2800" dirty="0" smtClean="0">
                <a:effectLst>
                  <a:outerShdw blurRad="38100" dist="38100" dir="2700000" algn="tl">
                    <a:srgbClr val="000000">
                      <a:alpha val="43137"/>
                    </a:srgbClr>
                  </a:outerShdw>
                </a:effectLst>
              </a:rPr>
              <a:t>, EAC members and EAC staff in connection with the </a:t>
            </a:r>
            <a:r>
              <a:rPr lang="en-US" sz="2800" i="1" dirty="0" smtClean="0">
                <a:solidFill>
                  <a:srgbClr val="FF0000"/>
                </a:solidFill>
                <a:effectLst>
                  <a:outerShdw blurRad="38100" dist="38100" dir="2700000" algn="tl">
                    <a:srgbClr val="000000">
                      <a:alpha val="43137"/>
                    </a:srgbClr>
                  </a:outerShdw>
                </a:effectLst>
              </a:rPr>
              <a:t>accreditation exercise </a:t>
            </a:r>
            <a:r>
              <a:rPr lang="en-US" sz="2800" dirty="0" smtClean="0">
                <a:effectLst>
                  <a:outerShdw blurRad="38100" dist="38100" dir="2700000" algn="tl">
                    <a:srgbClr val="000000">
                      <a:alpha val="43137"/>
                    </a:srgbClr>
                  </a:outerShdw>
                </a:effectLst>
              </a:rPr>
              <a:t>shall be treated as confidential.</a:t>
            </a:r>
          </a:p>
          <a:p>
            <a:endParaRPr lang="en-US" dirty="0"/>
          </a:p>
        </p:txBody>
      </p:sp>
      <p:sp>
        <p:nvSpPr>
          <p:cNvPr id="4" name="Date Placeholder 3"/>
          <p:cNvSpPr>
            <a:spLocks noGrp="1"/>
          </p:cNvSpPr>
          <p:nvPr>
            <p:ph type="dt" sz="half" idx="10"/>
          </p:nvPr>
        </p:nvSpPr>
        <p:spPr/>
        <p:txBody>
          <a:bodyPr/>
          <a:lstStyle/>
          <a:p>
            <a:fld id="{402DBF79-865E-4521-9C23-99A75274AE6B}"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fontScale="85000" lnSpcReduction="10000"/>
          </a:bodyPr>
          <a:lstStyle/>
          <a:p>
            <a:pPr algn="just">
              <a:buNone/>
            </a:pPr>
            <a:r>
              <a:rPr lang="en-US" sz="2800" b="1" i="1" dirty="0" smtClean="0"/>
              <a:t>6.12 </a:t>
            </a:r>
            <a:r>
              <a:rPr lang="en-US" sz="2800" b="1" dirty="0" smtClean="0">
                <a:effectLst>
                  <a:outerShdw blurRad="38100" dist="38100" dir="2700000" algn="tl">
                    <a:srgbClr val="000000">
                      <a:alpha val="43137"/>
                    </a:srgbClr>
                  </a:outerShdw>
                </a:effectLst>
              </a:rPr>
              <a:t>Expense</a:t>
            </a:r>
            <a:r>
              <a:rPr lang="en-US" sz="2800" b="1" i="1" dirty="0" smtClean="0"/>
              <a:t>s</a:t>
            </a:r>
          </a:p>
          <a:p>
            <a:pPr algn="just">
              <a:buNone/>
            </a:pPr>
            <a:r>
              <a:rPr lang="en-US" sz="2800" dirty="0" smtClean="0"/>
              <a:t>	</a:t>
            </a:r>
            <a:r>
              <a:rPr lang="en-US" sz="2800" dirty="0" smtClean="0">
                <a:effectLst>
                  <a:outerShdw blurRad="38100" dist="38100" dir="2700000" algn="tl">
                    <a:srgbClr val="000000">
                      <a:alpha val="43137"/>
                    </a:srgbClr>
                  </a:outerShdw>
                </a:effectLst>
              </a:rPr>
              <a:t>The Technological Institutions shall bear all costs incurred in carrying out activities related to the approval and accreditation of a </a:t>
            </a:r>
            <a:r>
              <a:rPr lang="en-US" sz="2800" dirty="0" err="1" smtClean="0">
                <a:effectLst>
                  <a:outerShdw blurRad="38100" dist="38100" dir="2700000" algn="tl">
                    <a:srgbClr val="000000">
                      <a:alpha val="43137"/>
                    </a:srgbClr>
                  </a:outerShdw>
                </a:effectLst>
              </a:rPr>
              <a:t>programme</a:t>
            </a:r>
            <a:r>
              <a:rPr lang="en-US" sz="2800" dirty="0" smtClean="0">
                <a:effectLst>
                  <a:outerShdw blurRad="38100" dist="38100" dir="2700000" algn="tl">
                    <a:srgbClr val="000000">
                      <a:alpha val="43137"/>
                    </a:srgbClr>
                  </a:outerShdw>
                </a:effectLst>
              </a:rPr>
              <a:t>.</a:t>
            </a:r>
          </a:p>
          <a:p>
            <a:pPr algn="just">
              <a:buNone/>
            </a:pPr>
            <a:endParaRPr lang="en-US" sz="2800" dirty="0" smtClean="0"/>
          </a:p>
          <a:p>
            <a:pPr algn="just">
              <a:buNone/>
            </a:pPr>
            <a:r>
              <a:rPr lang="en-US" sz="2800" b="1" i="1" dirty="0" smtClean="0"/>
              <a:t>6.13 </a:t>
            </a:r>
            <a:r>
              <a:rPr lang="en-US" sz="2800" b="1" dirty="0" smtClean="0">
                <a:effectLst>
                  <a:outerShdw blurRad="38100" dist="38100" dir="2700000" algn="tl">
                    <a:srgbClr val="000000">
                      <a:alpha val="43137"/>
                    </a:srgbClr>
                  </a:outerShdw>
                </a:effectLst>
              </a:rPr>
              <a:t>Conflict of Interest</a:t>
            </a:r>
          </a:p>
          <a:p>
            <a:pPr algn="just">
              <a:buNone/>
            </a:pPr>
            <a:r>
              <a:rPr lang="en-US" sz="2800" dirty="0" smtClean="0"/>
              <a:t>	</a:t>
            </a:r>
            <a:r>
              <a:rPr lang="en-US" sz="2800" dirty="0" smtClean="0">
                <a:effectLst>
                  <a:outerShdw blurRad="38100" dist="38100" dir="2700000" algn="tl">
                    <a:srgbClr val="000000">
                      <a:alpha val="43137"/>
                    </a:srgbClr>
                  </a:outerShdw>
                </a:effectLst>
              </a:rPr>
              <a:t>Members of the EAC, Evaluation panels, Appeals Board and EAC staffs shall declare their interest or withdraw from any situation or activity that may constitute a conflict of interest.</a:t>
            </a:r>
          </a:p>
          <a:p>
            <a:pPr algn="just">
              <a:buNone/>
            </a:pPr>
            <a:r>
              <a:rPr lang="en-US" sz="2800" dirty="0" smtClean="0">
                <a:effectLst>
                  <a:outerShdw blurRad="38100" dist="38100" dir="2700000" algn="tl">
                    <a:srgbClr val="000000">
                      <a:alpha val="43137"/>
                    </a:srgbClr>
                  </a:outerShdw>
                </a:effectLst>
              </a:rPr>
              <a:t>       The intent of this policy is to:</a:t>
            </a:r>
          </a:p>
          <a:p>
            <a:pPr algn="just">
              <a:buNone/>
            </a:pPr>
            <a:r>
              <a:rPr lang="en-US" sz="2800" dirty="0" smtClean="0">
                <a:effectLst>
                  <a:outerShdw blurRad="38100" dist="38100" dir="2700000" algn="tl">
                    <a:srgbClr val="000000">
                      <a:alpha val="43137"/>
                    </a:srgbClr>
                  </a:outerShdw>
                </a:effectLst>
              </a:rPr>
              <a:t>	1)	Maintain credibility in the accreditation process and confidence in the decisions of the Central Executive Committee, committee members, committee team chairs, program evaluators , consultants and staff members;</a:t>
            </a:r>
          </a:p>
          <a:p>
            <a:pPr algn="just">
              <a:buNone/>
            </a:pPr>
            <a:r>
              <a:rPr lang="en-US" sz="2800" dirty="0" smtClean="0">
                <a:effectLst>
                  <a:outerShdw blurRad="38100" dist="38100" dir="2700000" algn="tl">
                    <a:srgbClr val="000000">
                      <a:alpha val="43137"/>
                    </a:srgbClr>
                  </a:outerShdw>
                </a:effectLst>
              </a:rPr>
              <a:t>	2)	Assure fairness and impartiality in decision-making; and</a:t>
            </a:r>
          </a:p>
          <a:p>
            <a:pPr algn="just">
              <a:buNone/>
            </a:pPr>
            <a:r>
              <a:rPr lang="en-US" sz="2800" dirty="0" smtClean="0">
                <a:effectLst>
                  <a:outerShdw blurRad="38100" dist="38100" dir="2700000" algn="tl">
                    <a:srgbClr val="000000">
                      <a:alpha val="43137"/>
                    </a:srgbClr>
                  </a:outerShdw>
                </a:effectLst>
              </a:rPr>
              <a:t>	3)	Avoid the appearance of impropriety.	</a:t>
            </a:r>
          </a:p>
          <a:p>
            <a:endParaRPr lang="en-US" dirty="0"/>
          </a:p>
        </p:txBody>
      </p:sp>
      <p:sp>
        <p:nvSpPr>
          <p:cNvPr id="4" name="Date Placeholder 3"/>
          <p:cNvSpPr>
            <a:spLocks noGrp="1"/>
          </p:cNvSpPr>
          <p:nvPr>
            <p:ph type="dt" sz="half" idx="10"/>
          </p:nvPr>
        </p:nvSpPr>
        <p:spPr/>
        <p:txBody>
          <a:bodyPr/>
          <a:lstStyle/>
          <a:p>
            <a:fld id="{FC6DE7B1-B707-44EA-B60D-C8E122369BF6}"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solidFill>
                  <a:schemeClr val="tx1"/>
                </a:solidFill>
                <a:effectLst>
                  <a:outerShdw blurRad="38100" dist="38100" dir="2700000" algn="tl">
                    <a:srgbClr val="000000">
                      <a:alpha val="43137"/>
                    </a:srgbClr>
                  </a:outerShdw>
                </a:effectLst>
              </a:rPr>
              <a:t>7.0 Accreditation Procedure</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9144000" cy="5181600"/>
          </a:xfrm>
        </p:spPr>
        <p:txBody>
          <a:bodyPr>
            <a:normAutofit lnSpcReduction="10000"/>
          </a:bodyPr>
          <a:lstStyle/>
          <a:p>
            <a:pPr algn="just">
              <a:buNone/>
            </a:pPr>
            <a:r>
              <a:rPr lang="en-US" sz="2800" dirty="0" smtClean="0">
                <a:effectLst>
                  <a:outerShdw blurRad="38100" dist="38100" dir="2700000" algn="tl">
                    <a:srgbClr val="000000">
                      <a:alpha val="43137"/>
                    </a:srgbClr>
                  </a:outerShdw>
                </a:effectLst>
              </a:rPr>
              <a:t>This section describes EAC’s accreditation procedures from the process of application to the notification of accreditation results.</a:t>
            </a:r>
          </a:p>
          <a:p>
            <a:pPr algn="just">
              <a:buNone/>
            </a:pPr>
            <a:r>
              <a:rPr lang="en-US" sz="2800" dirty="0" smtClean="0"/>
              <a:t>7.1</a:t>
            </a:r>
            <a:r>
              <a:rPr lang="en-US" sz="2800" b="1" dirty="0" smtClean="0">
                <a:effectLst>
                  <a:outerShdw blurRad="38100" dist="38100" dir="2700000" algn="tl">
                    <a:srgbClr val="000000">
                      <a:alpha val="43137"/>
                    </a:srgbClr>
                  </a:outerShdw>
                </a:effectLst>
              </a:rPr>
              <a:t>	Application for Accreditation</a:t>
            </a:r>
          </a:p>
          <a:p>
            <a:pPr algn="just"/>
            <a:r>
              <a:rPr lang="en-US" sz="2800" dirty="0" smtClean="0"/>
              <a:t>	</a:t>
            </a:r>
            <a:r>
              <a:rPr lang="en-US" sz="2800" dirty="0" smtClean="0">
                <a:effectLst>
                  <a:outerShdw blurRad="38100" dist="38100" dir="2700000" algn="tl">
                    <a:srgbClr val="000000">
                      <a:alpha val="43137"/>
                    </a:srgbClr>
                  </a:outerShdw>
                </a:effectLst>
              </a:rPr>
              <a:t>For a new </a:t>
            </a:r>
            <a:r>
              <a:rPr lang="en-US" sz="2800" dirty="0" err="1" smtClean="0">
                <a:effectLst>
                  <a:outerShdw blurRad="38100" dist="38100" dir="2700000" algn="tl">
                    <a:srgbClr val="000000">
                      <a:alpha val="43137"/>
                    </a:srgbClr>
                  </a:outerShdw>
                </a:effectLst>
              </a:rPr>
              <a:t>programme</a:t>
            </a:r>
            <a:r>
              <a:rPr lang="en-US" sz="2800" dirty="0" smtClean="0">
                <a:effectLst>
                  <a:outerShdw blurRad="38100" dist="38100" dir="2700000" algn="tl">
                    <a:srgbClr val="000000">
                      <a:alpha val="43137"/>
                    </a:srgbClr>
                  </a:outerShdw>
                </a:effectLst>
              </a:rPr>
              <a:t>, the Technological 	Universities/</a:t>
            </a:r>
            <a:r>
              <a:rPr lang="en-US" sz="2800" dirty="0" err="1" smtClean="0">
                <a:effectLst>
                  <a:outerShdw blurRad="38100" dist="38100" dir="2700000" algn="tl">
                    <a:srgbClr val="000000">
                      <a:alpha val="43137"/>
                    </a:srgbClr>
                  </a:outerShdw>
                </a:effectLst>
              </a:rPr>
              <a:t>Instituions</a:t>
            </a:r>
            <a:r>
              <a:rPr lang="en-US" sz="2800" dirty="0" smtClean="0">
                <a:effectLst>
                  <a:outerShdw blurRad="38100" dist="38100" dir="2700000" algn="tl">
                    <a:srgbClr val="000000">
                      <a:alpha val="43137"/>
                    </a:srgbClr>
                  </a:outerShdw>
                </a:effectLst>
              </a:rPr>
              <a:t> should apply for 	accreditation at least </a:t>
            </a:r>
            <a:r>
              <a:rPr lang="en-US" sz="2800" b="1" dirty="0" smtClean="0">
                <a:effectLst>
                  <a:outerShdw blurRad="38100" dist="38100" dir="2700000" algn="tl">
                    <a:srgbClr val="000000">
                      <a:alpha val="43137"/>
                    </a:srgbClr>
                  </a:outerShdw>
                </a:effectLst>
              </a:rPr>
              <a:t>6 months</a:t>
            </a:r>
            <a:r>
              <a:rPr lang="en-US" sz="2800" dirty="0" smtClean="0">
                <a:effectLst>
                  <a:outerShdw blurRad="38100" dist="38100" dir="2700000" algn="tl">
                    <a:srgbClr val="000000">
                      <a:alpha val="43137"/>
                    </a:srgbClr>
                  </a:outerShdw>
                </a:effectLst>
              </a:rPr>
              <a:t> before the final 	examination of the first intake of students.</a:t>
            </a:r>
          </a:p>
          <a:p>
            <a:pPr algn="just"/>
            <a:r>
              <a:rPr lang="en-US" sz="2800" dirty="0" smtClean="0">
                <a:effectLst>
                  <a:outerShdw blurRad="38100" dist="38100" dir="2700000" algn="tl">
                    <a:srgbClr val="000000">
                      <a:alpha val="43137"/>
                    </a:srgbClr>
                  </a:outerShdw>
                </a:effectLst>
              </a:rPr>
              <a:t>        For a current accredited </a:t>
            </a:r>
            <a:r>
              <a:rPr lang="en-US" sz="2800" dirty="0" err="1" smtClean="0">
                <a:effectLst>
                  <a:outerShdw blurRad="38100" dist="38100" dir="2700000" algn="tl">
                    <a:srgbClr val="000000">
                      <a:alpha val="43137"/>
                    </a:srgbClr>
                  </a:outerShdw>
                </a:effectLst>
              </a:rPr>
              <a:t>programme</a:t>
            </a:r>
            <a:r>
              <a:rPr lang="en-US" sz="2800" dirty="0" smtClean="0">
                <a:effectLst>
                  <a:outerShdw blurRad="38100" dist="38100" dir="2700000" algn="tl">
                    <a:srgbClr val="000000">
                      <a:alpha val="43137"/>
                    </a:srgbClr>
                  </a:outerShdw>
                </a:effectLst>
              </a:rPr>
              <a:t>, the  	Technological  Universities/Institutions should 	apply for re-accreditation at least </a:t>
            </a:r>
            <a:r>
              <a:rPr lang="en-US" sz="2800" b="1" dirty="0" smtClean="0">
                <a:effectLst>
                  <a:outerShdw blurRad="38100" dist="38100" dir="2700000" algn="tl">
                    <a:srgbClr val="000000">
                      <a:alpha val="43137"/>
                    </a:srgbClr>
                  </a:outerShdw>
                </a:effectLst>
              </a:rPr>
              <a:t>6 months</a:t>
            </a:r>
            <a:r>
              <a:rPr lang="en-US" sz="2800" dirty="0" smtClean="0">
                <a:effectLst>
                  <a:outerShdw blurRad="38100" dist="38100" dir="2700000" algn="tl">
                    <a:srgbClr val="000000">
                      <a:alpha val="43137"/>
                    </a:srgbClr>
                  </a:outerShdw>
                </a:effectLst>
              </a:rPr>
              <a:t> before 	the expiry of date of the accreditation.</a:t>
            </a:r>
            <a:endParaRPr lang="en-US" dirty="0" smtClean="0">
              <a:effectLst>
                <a:outerShdw blurRad="38100" dist="38100" dir="2700000" algn="tl">
                  <a:srgbClr val="000000">
                    <a:alpha val="43137"/>
                  </a:srgbClr>
                </a:outerShdw>
              </a:effectLst>
            </a:endParaRPr>
          </a:p>
          <a:p>
            <a:endParaRPr lang="en-US" dirty="0" smtClean="0"/>
          </a:p>
        </p:txBody>
      </p:sp>
      <p:sp>
        <p:nvSpPr>
          <p:cNvPr id="4" name="Date Placeholder 3"/>
          <p:cNvSpPr>
            <a:spLocks noGrp="1"/>
          </p:cNvSpPr>
          <p:nvPr>
            <p:ph type="dt" sz="half" idx="10"/>
          </p:nvPr>
        </p:nvSpPr>
        <p:spPr/>
        <p:txBody>
          <a:bodyPr/>
          <a:lstStyle/>
          <a:p>
            <a:fld id="{2FFDCEA2-E531-47F3-AE61-6ED98ED827B0}"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sz="2400" dirty="0" smtClean="0"/>
              <a:t>7.2	</a:t>
            </a:r>
            <a:r>
              <a:rPr lang="en-US" sz="2400" b="1" dirty="0" smtClean="0">
                <a:effectLst>
                  <a:outerShdw blurRad="38100" dist="38100" dir="2700000" algn="tl">
                    <a:srgbClr val="000000">
                      <a:alpha val="43137"/>
                    </a:srgbClr>
                  </a:outerShdw>
                </a:effectLst>
              </a:rPr>
              <a:t>Appointment of Evaluation Panel</a:t>
            </a:r>
          </a:p>
          <a:p>
            <a:pPr algn="just">
              <a:buNone/>
            </a:pPr>
            <a:r>
              <a:rPr lang="en-US" sz="2400" dirty="0" smtClean="0"/>
              <a:t>	</a:t>
            </a:r>
            <a:r>
              <a:rPr lang="en-US" sz="2400" dirty="0" smtClean="0">
                <a:effectLst>
                  <a:outerShdw blurRad="38100" dist="38100" dir="2700000" algn="tl">
                    <a:srgbClr val="000000">
                      <a:alpha val="43137"/>
                    </a:srgbClr>
                  </a:outerShdw>
                </a:effectLst>
              </a:rPr>
              <a:t>On submission of all required documents, an Evaluation Panel shall be appointed. Members of the Evaluation Panel are selected on the basis of their expertise and standing in a particular discipline of engineering. </a:t>
            </a:r>
          </a:p>
          <a:p>
            <a:pPr algn="just">
              <a:buNone/>
            </a:pPr>
            <a:r>
              <a:rPr lang="en-US" dirty="0" smtClean="0"/>
              <a:t> </a:t>
            </a:r>
          </a:p>
          <a:p>
            <a:pPr algn="just">
              <a:buNone/>
            </a:pPr>
            <a:r>
              <a:rPr lang="en-US" dirty="0" smtClean="0"/>
              <a:t>7.3	</a:t>
            </a:r>
            <a:r>
              <a:rPr lang="en-US" b="1" dirty="0" smtClean="0">
                <a:effectLst>
                  <a:outerShdw blurRad="38100" dist="38100" dir="2700000" algn="tl">
                    <a:srgbClr val="000000">
                      <a:alpha val="43137"/>
                    </a:srgbClr>
                  </a:outerShdw>
                </a:effectLst>
              </a:rPr>
              <a:t>Scheduling of a Visit</a:t>
            </a:r>
          </a:p>
          <a:p>
            <a:pPr algn="just">
              <a:buNone/>
            </a:pPr>
            <a:r>
              <a:rPr lang="en-US" dirty="0" smtClean="0"/>
              <a:t>	</a:t>
            </a:r>
            <a:r>
              <a:rPr lang="en-US" dirty="0" smtClean="0">
                <a:effectLst>
                  <a:outerShdw blurRad="38100" dist="38100" dir="2700000" algn="tl">
                    <a:srgbClr val="000000">
                      <a:alpha val="43137"/>
                    </a:srgbClr>
                  </a:outerShdw>
                </a:effectLst>
              </a:rPr>
              <a:t>A visit is arranged and coordinated by the EAC on an appropriate date suitable to both the Evaluation Panel and the Technological Universities/Institutions. </a:t>
            </a:r>
          </a:p>
          <a:p>
            <a:pPr algn="just">
              <a:buNone/>
            </a:pPr>
            <a:endParaRPr lang="en-US" dirty="0" smtClean="0"/>
          </a:p>
          <a:p>
            <a:pPr algn="just">
              <a:buNone/>
            </a:pPr>
            <a:r>
              <a:rPr lang="en-US" dirty="0" smtClean="0"/>
              <a:t>7.4      </a:t>
            </a:r>
            <a:r>
              <a:rPr lang="en-US" b="1" dirty="0" smtClean="0">
                <a:effectLst>
                  <a:outerShdw blurRad="38100" dist="38100" dir="2700000" algn="tl">
                    <a:srgbClr val="000000">
                      <a:alpha val="43137"/>
                    </a:srgbClr>
                  </a:outerShdw>
                </a:effectLst>
              </a:rPr>
              <a:t>Pre-Accreditation Visit Meeting</a:t>
            </a:r>
          </a:p>
          <a:p>
            <a:pPr algn="just">
              <a:buNone/>
            </a:pPr>
            <a:r>
              <a:rPr lang="en-US" dirty="0" smtClean="0"/>
              <a:t>	</a:t>
            </a:r>
            <a:r>
              <a:rPr lang="en-US" dirty="0" smtClean="0">
                <a:effectLst>
                  <a:outerShdw blurRad="38100" dist="38100" dir="2700000" algn="tl">
                    <a:srgbClr val="000000">
                      <a:alpha val="43137"/>
                    </a:srgbClr>
                  </a:outerShdw>
                </a:effectLst>
              </a:rPr>
              <a:t>The Evaluation Panel should meet at least once before the actual accreditation visit takes place, in order to study and discuss documents, and systematically identify shortcomings.</a:t>
            </a:r>
          </a:p>
          <a:p>
            <a:pPr algn="just">
              <a:buNone/>
            </a:pPr>
            <a:endParaRPr lang="en-US" dirty="0"/>
          </a:p>
        </p:txBody>
      </p:sp>
      <p:sp>
        <p:nvSpPr>
          <p:cNvPr id="4" name="Date Placeholder 3"/>
          <p:cNvSpPr>
            <a:spLocks noGrp="1"/>
          </p:cNvSpPr>
          <p:nvPr>
            <p:ph type="dt" sz="half" idx="10"/>
          </p:nvPr>
        </p:nvSpPr>
        <p:spPr/>
        <p:txBody>
          <a:bodyPr/>
          <a:lstStyle/>
          <a:p>
            <a:fld id="{6F868E2F-D505-40DD-81E6-9528AC5EC968}"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rgbClr val="FF0000"/>
                </a:solidFill>
                <a:effectLst>
                  <a:outerShdw blurRad="38100" dist="38100" dir="2700000" algn="tl">
                    <a:srgbClr val="000000">
                      <a:alpha val="43137"/>
                    </a:srgbClr>
                  </a:outerShdw>
                </a:effectLst>
              </a:rPr>
              <a:t>The key strands of the historical, philosophical, political, and social foundations of Quality Assurance in EE.</a:t>
            </a:r>
            <a:endParaRPr lang="en-US" sz="2000" b="1" dirty="0">
              <a:solidFill>
                <a:srgbClr val="FF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81FA768A-F23F-4F93-A7E3-1AB47A2A80BD}"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Dr.Charlie Than</a:t>
            </a:r>
            <a:endParaRPr lang="en-US"/>
          </a:p>
        </p:txBody>
      </p:sp>
      <p:sp>
        <p:nvSpPr>
          <p:cNvPr id="5" name="Slide Number Placeholder 4"/>
          <p:cNvSpPr>
            <a:spLocks noGrp="1"/>
          </p:cNvSpPr>
          <p:nvPr>
            <p:ph type="sldNum" sz="quarter" idx="12"/>
          </p:nvPr>
        </p:nvSpPr>
        <p:spPr/>
        <p:txBody>
          <a:bodyPr/>
          <a:lstStyle/>
          <a:p>
            <a:fld id="{291D9C7B-17C8-4B94-9DB4-C0E4B0EF0873}" type="slidenum">
              <a:rPr lang="en-US" smtClean="0"/>
              <a:pPr/>
              <a:t>4</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724400"/>
          </a:xfrm>
        </p:spPr>
        <p:txBody>
          <a:bodyPr/>
          <a:lstStyle/>
          <a:p>
            <a:pPr>
              <a:buNone/>
            </a:pPr>
            <a:r>
              <a:rPr lang="en-US" dirty="0" smtClean="0">
                <a:effectLst>
                  <a:outerShdw blurRad="38100" dist="38100" dir="2700000" algn="tl">
                    <a:srgbClr val="000000">
                      <a:alpha val="43137"/>
                    </a:srgbClr>
                  </a:outerShdw>
                </a:effectLst>
              </a:rPr>
              <a:t>7.5 </a:t>
            </a:r>
            <a:r>
              <a:rPr lang="en-US" b="1" dirty="0" smtClean="0">
                <a:effectLst>
                  <a:outerShdw blurRad="38100" dist="38100" dir="2700000" algn="tl">
                    <a:srgbClr val="000000">
                      <a:alpha val="43137"/>
                    </a:srgbClr>
                  </a:outerShdw>
                </a:effectLst>
              </a:rPr>
              <a:t>Accreditation Visit</a:t>
            </a:r>
          </a:p>
          <a:p>
            <a:pPr algn="just">
              <a:buNone/>
            </a:pPr>
            <a:r>
              <a:rPr lang="en-US" dirty="0" smtClean="0">
                <a:effectLst>
                  <a:outerShdw blurRad="38100" dist="38100" dir="2700000" algn="tl">
                    <a:srgbClr val="000000">
                      <a:alpha val="43137"/>
                    </a:srgbClr>
                  </a:outerShdw>
                </a:effectLst>
              </a:rPr>
              <a:t>	The accreditation visit will normally be scheduled for a period of two days. The overall conduct of the visit shall be managed by the EAC. Meetings with all stakeholders are important as this would give an indication of their involvement in the CQI process of the </a:t>
            </a:r>
            <a:r>
              <a:rPr lang="en-US" dirty="0" err="1" smtClean="0">
                <a:effectLst>
                  <a:outerShdw blurRad="38100" dist="38100" dir="2700000" algn="tl">
                    <a:srgbClr val="000000">
                      <a:alpha val="43137"/>
                    </a:srgbClr>
                  </a:outerShdw>
                </a:effectLst>
              </a:rPr>
              <a:t>programme</a:t>
            </a:r>
            <a:r>
              <a:rPr lang="en-US" dirty="0" smtClean="0">
                <a:effectLst>
                  <a:outerShdw blurRad="38100" dist="38100" dir="2700000" algn="tl">
                    <a:srgbClr val="000000">
                      <a:alpha val="43137"/>
                    </a:srgbClr>
                  </a:outerShdw>
                </a:effectLst>
              </a:rPr>
              <a:t>.</a:t>
            </a:r>
          </a:p>
          <a:p>
            <a:pPr algn="just">
              <a:buNone/>
            </a:pPr>
            <a:endParaRPr lang="en-US" dirty="0" smtClean="0">
              <a:effectLst>
                <a:outerShdw blurRad="38100" dist="38100" dir="2700000" algn="tl">
                  <a:srgbClr val="000000">
                    <a:alpha val="43137"/>
                  </a:srgbClr>
                </a:outerShdw>
              </a:effectLst>
            </a:endParaRPr>
          </a:p>
          <a:p>
            <a:pPr algn="just">
              <a:buNone/>
            </a:pPr>
            <a:r>
              <a:rPr lang="en-US" dirty="0" smtClean="0">
                <a:effectLst>
                  <a:outerShdw blurRad="38100" dist="38100" dir="2700000" algn="tl">
                    <a:srgbClr val="000000">
                      <a:alpha val="43137"/>
                    </a:srgbClr>
                  </a:outerShdw>
                </a:effectLst>
              </a:rPr>
              <a:t>7.6 </a:t>
            </a:r>
            <a:r>
              <a:rPr lang="en-US" b="1" dirty="0" smtClean="0">
                <a:effectLst>
                  <a:outerShdw blurRad="38100" dist="38100" dir="2700000" algn="tl">
                    <a:srgbClr val="000000">
                      <a:alpha val="43137"/>
                    </a:srgbClr>
                  </a:outerShdw>
                </a:effectLst>
              </a:rPr>
              <a:t>Report and Recommendation </a:t>
            </a:r>
          </a:p>
          <a:p>
            <a:pPr algn="just">
              <a:buNone/>
            </a:pPr>
            <a:r>
              <a:rPr lang="en-US" dirty="0" smtClean="0">
                <a:effectLst>
                  <a:outerShdw blurRad="38100" dist="38100" dir="2700000" algn="tl">
                    <a:srgbClr val="000000">
                      <a:alpha val="43137"/>
                    </a:srgbClr>
                  </a:outerShdw>
                </a:effectLst>
              </a:rPr>
              <a:t>	The report from the Evaluation Panel shall be submitted to the EAC within 4 weeks after the visit.</a:t>
            </a:r>
            <a:endParaRPr lang="en-US"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C8B95563-6AB3-4819-8113-95044DAA453C}"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066800"/>
          </a:xfrm>
        </p:spPr>
        <p:txBody>
          <a:bodyPr>
            <a:normAutofit/>
          </a:bodyPr>
          <a:lstStyle/>
          <a:p>
            <a:r>
              <a:rPr lang="en-US" sz="2800" b="1" dirty="0" smtClean="0">
                <a:solidFill>
                  <a:schemeClr val="tx1"/>
                </a:solidFill>
                <a:effectLst>
                  <a:outerShdw blurRad="38100" dist="38100" dir="2700000" algn="tl">
                    <a:srgbClr val="000000">
                      <a:alpha val="43137"/>
                    </a:srgbClr>
                  </a:outerShdw>
                </a:effectLst>
              </a:rPr>
              <a:t>8.0 Qualifying Requirements and Accreditation Criteria</a:t>
            </a:r>
            <a:endParaRPr lang="en-US" sz="28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24000"/>
            <a:ext cx="8686800" cy="4876800"/>
          </a:xfrm>
        </p:spPr>
        <p:txBody>
          <a:bodyPr>
            <a:noAutofit/>
          </a:bodyPr>
          <a:lstStyle/>
          <a:p>
            <a:r>
              <a:rPr lang="en-US" sz="2800" b="1" dirty="0" smtClean="0">
                <a:effectLst>
                  <a:outerShdw blurRad="38100" dist="38100" dir="2700000" algn="tl">
                    <a:srgbClr val="000000">
                      <a:alpha val="43137"/>
                    </a:srgbClr>
                  </a:outerShdw>
                </a:effectLst>
              </a:rPr>
              <a:t>The assessment process will involve two parts:</a:t>
            </a:r>
          </a:p>
          <a:p>
            <a:pPr lvl="1"/>
            <a:r>
              <a:rPr lang="en-US" b="1" dirty="0" smtClean="0">
                <a:effectLst>
                  <a:outerShdw blurRad="38100" dist="38100" dir="2700000" algn="tl">
                    <a:srgbClr val="000000">
                      <a:alpha val="43137"/>
                    </a:srgbClr>
                  </a:outerShdw>
                </a:effectLst>
              </a:rPr>
              <a:t>Initial Assessment of qualifying requirements</a:t>
            </a:r>
          </a:p>
          <a:p>
            <a:pPr lvl="1"/>
            <a:r>
              <a:rPr lang="en-US" b="1" dirty="0" smtClean="0">
                <a:effectLst>
                  <a:outerShdw blurRad="38100" dist="38100" dir="2700000" algn="tl">
                    <a:srgbClr val="000000">
                      <a:alpha val="43137"/>
                    </a:srgbClr>
                  </a:outerShdw>
                </a:effectLst>
              </a:rPr>
              <a:t>Detailed Assessment of the </a:t>
            </a:r>
            <a:r>
              <a:rPr lang="en-US" b="1" dirty="0" err="1" smtClean="0">
                <a:effectLst>
                  <a:outerShdw blurRad="38100" dist="38100" dir="2700000" algn="tl">
                    <a:srgbClr val="000000">
                      <a:alpha val="43137"/>
                    </a:srgbClr>
                  </a:outerShdw>
                </a:effectLst>
              </a:rPr>
              <a:t>programme</a:t>
            </a:r>
            <a:r>
              <a:rPr lang="en-US" b="1" dirty="0" smtClean="0">
                <a:effectLst>
                  <a:outerShdw blurRad="38100" dist="38100" dir="2700000" algn="tl">
                    <a:srgbClr val="000000">
                      <a:alpha val="43137"/>
                    </a:srgbClr>
                  </a:outerShdw>
                </a:effectLst>
              </a:rPr>
              <a:t> based on the accreditation criteria</a:t>
            </a:r>
          </a:p>
          <a:p>
            <a:r>
              <a:rPr lang="en-US" sz="2800" b="1" dirty="0" smtClean="0">
                <a:effectLst>
                  <a:outerShdw blurRad="38100" dist="38100" dir="2700000" algn="tl">
                    <a:srgbClr val="000000">
                      <a:alpha val="43137"/>
                    </a:srgbClr>
                  </a:outerShdw>
                </a:effectLst>
              </a:rPr>
              <a:t>Criterion 1	Academic Curriculum</a:t>
            </a:r>
          </a:p>
          <a:p>
            <a:r>
              <a:rPr lang="en-US" sz="2800" b="1" dirty="0" smtClean="0">
                <a:effectLst>
                  <a:outerShdw blurRad="38100" dist="38100" dir="2700000" algn="tl">
                    <a:srgbClr val="000000">
                      <a:alpha val="43137"/>
                    </a:srgbClr>
                  </a:outerShdw>
                </a:effectLst>
              </a:rPr>
              <a:t>Criterion 2	Students</a:t>
            </a:r>
          </a:p>
          <a:p>
            <a:r>
              <a:rPr lang="en-US" sz="2800" b="1" dirty="0" smtClean="0">
                <a:effectLst>
                  <a:outerShdw blurRad="38100" dist="38100" dir="2700000" algn="tl">
                    <a:srgbClr val="000000">
                      <a:alpha val="43137"/>
                    </a:srgbClr>
                  </a:outerShdw>
                </a:effectLst>
              </a:rPr>
              <a:t>Criterion 3	Academic and Support Staff</a:t>
            </a:r>
          </a:p>
          <a:p>
            <a:r>
              <a:rPr lang="en-US" sz="2800" b="1" dirty="0" smtClean="0">
                <a:effectLst>
                  <a:outerShdw blurRad="38100" dist="38100" dir="2700000" algn="tl">
                    <a:srgbClr val="000000">
                      <a:alpha val="43137"/>
                    </a:srgbClr>
                  </a:outerShdw>
                </a:effectLst>
              </a:rPr>
              <a:t>Criterion 4	Facilities</a:t>
            </a:r>
          </a:p>
          <a:p>
            <a:r>
              <a:rPr lang="en-US" sz="2800" b="1" dirty="0" smtClean="0">
                <a:effectLst>
                  <a:outerShdw blurRad="38100" dist="38100" dir="2700000" algn="tl">
                    <a:srgbClr val="000000">
                      <a:alpha val="43137"/>
                    </a:srgbClr>
                  </a:outerShdw>
                </a:effectLst>
              </a:rPr>
              <a:t>Criterion 5	Quality Management Systems</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7F8141AE-975C-48C8-9795-4A277A68EF10}"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fontScale="85000" lnSpcReduction="10000"/>
          </a:bodyPr>
          <a:lstStyle/>
          <a:p>
            <a:pPr algn="just">
              <a:buNone/>
            </a:pPr>
            <a:r>
              <a:rPr lang="en-US" dirty="0" smtClean="0"/>
              <a:t> 	</a:t>
            </a:r>
            <a:r>
              <a:rPr lang="en-US" sz="4200" b="1" dirty="0" smtClean="0">
                <a:effectLst>
                  <a:outerShdw blurRad="38100" dist="38100" dir="2700000" algn="tl">
                    <a:srgbClr val="000000">
                      <a:alpha val="43137"/>
                    </a:srgbClr>
                  </a:outerShdw>
                </a:effectLst>
              </a:rPr>
              <a:t>8.1Criterion 1: Academic Curriculum</a:t>
            </a:r>
          </a:p>
          <a:p>
            <a:pPr algn="just">
              <a:buNone/>
            </a:pPr>
            <a:endParaRPr lang="en-US" dirty="0" smtClean="0"/>
          </a:p>
          <a:p>
            <a:pPr algn="just">
              <a:buNone/>
            </a:pPr>
            <a:endParaRPr lang="en-US" dirty="0" smtClean="0"/>
          </a:p>
          <a:p>
            <a:pPr algn="just"/>
            <a:r>
              <a:rPr lang="en-US" dirty="0" smtClean="0"/>
              <a:t>	</a:t>
            </a:r>
            <a:r>
              <a:rPr lang="en-US" sz="3000" dirty="0" smtClean="0">
                <a:effectLst>
                  <a:outerShdw blurRad="38100" dist="38100" dir="2700000" algn="tl">
                    <a:srgbClr val="000000">
                      <a:alpha val="43137"/>
                    </a:srgbClr>
                  </a:outerShdw>
                </a:effectLst>
              </a:rPr>
              <a:t>The academic curriculum and curricular design shall be strongly reflect the philosophy and approach adopted in the </a:t>
            </a:r>
            <a:r>
              <a:rPr lang="en-US" sz="3000" dirty="0" err="1" smtClean="0">
                <a:effectLst>
                  <a:outerShdw blurRad="38100" dist="38100" dir="2700000" algn="tl">
                    <a:srgbClr val="000000">
                      <a:alpha val="43137"/>
                    </a:srgbClr>
                  </a:outerShdw>
                </a:effectLst>
              </a:rPr>
              <a:t>programme</a:t>
            </a:r>
            <a:r>
              <a:rPr lang="en-US" sz="3000" dirty="0" smtClean="0">
                <a:effectLst>
                  <a:outerShdw blurRad="38100" dist="38100" dir="2700000" algn="tl">
                    <a:srgbClr val="000000">
                      <a:alpha val="43137"/>
                    </a:srgbClr>
                  </a:outerShdw>
                </a:effectLst>
              </a:rPr>
              <a:t> structure, and the choice of the teaching-learning (delivery) and assessment methods. </a:t>
            </a:r>
          </a:p>
          <a:p>
            <a:pPr algn="just">
              <a:buNone/>
            </a:pPr>
            <a:endParaRPr lang="en-US" sz="3000" dirty="0" smtClean="0">
              <a:effectLst>
                <a:outerShdw blurRad="38100" dist="38100" dir="2700000" algn="tl">
                  <a:srgbClr val="000000">
                    <a:alpha val="43137"/>
                  </a:srgbClr>
                </a:outerShdw>
              </a:effectLst>
            </a:endParaRPr>
          </a:p>
          <a:p>
            <a:pPr algn="just"/>
            <a:r>
              <a:rPr lang="en-US" sz="3000" dirty="0" smtClean="0">
                <a:effectLst>
                  <a:outerShdw blurRad="38100" dist="38100" dir="2700000" algn="tl">
                    <a:srgbClr val="000000">
                      <a:alpha val="43137"/>
                    </a:srgbClr>
                  </a:outerShdw>
                </a:effectLst>
              </a:rPr>
              <a:t>	A balanced curriculum shall include all technical and non-technical attributes listed in the Learning Outcomes, and there shall be a balance between the essential elements forming the core of the </a:t>
            </a:r>
            <a:r>
              <a:rPr lang="en-US" sz="3000" dirty="0" err="1" smtClean="0">
                <a:effectLst>
                  <a:outerShdw blurRad="38100" dist="38100" dir="2700000" algn="tl">
                    <a:srgbClr val="000000">
                      <a:alpha val="43137"/>
                    </a:srgbClr>
                  </a:outerShdw>
                </a:effectLst>
              </a:rPr>
              <a:t>programme</a:t>
            </a:r>
            <a:r>
              <a:rPr lang="en-US" sz="3000" dirty="0" smtClean="0">
                <a:effectLst>
                  <a:outerShdw blurRad="38100" dist="38100" dir="2700000" algn="tl">
                    <a:srgbClr val="000000">
                      <a:alpha val="43137"/>
                    </a:srgbClr>
                  </a:outerShdw>
                </a:effectLst>
              </a:rPr>
              <a:t> and additional specialist or optional studies (electives).</a:t>
            </a:r>
          </a:p>
          <a:p>
            <a:pPr algn="just">
              <a:buNone/>
            </a:pPr>
            <a:r>
              <a:rPr lang="en-US" sz="3000" dirty="0" smtClean="0">
                <a:effectLst>
                  <a:outerShdw blurRad="38100" dist="38100" dir="2700000" algn="tl">
                    <a:srgbClr val="000000">
                      <a:alpha val="43137"/>
                    </a:srgbClr>
                  </a:outerShdw>
                </a:effectLst>
              </a:rPr>
              <a:t>	</a:t>
            </a:r>
            <a:endParaRPr lang="en-GB" sz="3000"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22826666-3D43-45B6-A081-29CC3924CBD3}"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458200" cy="5486400"/>
          </a:xfrm>
        </p:spPr>
        <p:txBody>
          <a:bodyPr/>
          <a:lstStyle/>
          <a:p>
            <a:r>
              <a:rPr lang="en-GB" b="1" dirty="0" smtClean="0">
                <a:effectLst>
                  <a:outerShdw blurRad="38100" dist="38100" dir="2700000" algn="tl">
                    <a:srgbClr val="000000">
                      <a:alpha val="43137"/>
                    </a:srgbClr>
                  </a:outerShdw>
                </a:effectLst>
              </a:rPr>
              <a:t>For industrial training, the following guideline shall be followed: </a:t>
            </a:r>
            <a:endParaRPr lang="en-US" b="1" dirty="0" smtClean="0">
              <a:effectLst>
                <a:outerShdw blurRad="38100" dist="38100" dir="2700000" algn="tl">
                  <a:srgbClr val="000000">
                    <a:alpha val="43137"/>
                  </a:srgbClr>
                </a:outerShdw>
              </a:effectLst>
            </a:endParaRPr>
          </a:p>
          <a:p>
            <a:pPr marL="514350" lvl="0" indent="-514350">
              <a:buFont typeface="+mj-lt"/>
              <a:buAutoNum type="arabicPeriod"/>
            </a:pPr>
            <a:r>
              <a:rPr lang="en-GB" dirty="0" smtClean="0">
                <a:effectLst>
                  <a:outerShdw blurRad="38100" dist="38100" dir="2700000" algn="tl">
                    <a:srgbClr val="000000">
                      <a:alpha val="43137"/>
                    </a:srgbClr>
                  </a:outerShdw>
                </a:effectLst>
              </a:rPr>
              <a:t>Industrial training shall be for a minimum of 8 weeks of continuous training. </a:t>
            </a:r>
            <a:r>
              <a:rPr lang="en-GB" b="1" dirty="0" smtClean="0">
                <a:effectLst>
                  <a:outerShdw blurRad="38100" dist="38100" dir="2700000" algn="tl">
                    <a:srgbClr val="000000">
                      <a:alpha val="43137"/>
                    </a:srgbClr>
                  </a:outerShdw>
                </a:effectLst>
              </a:rPr>
              <a:t>One </a:t>
            </a:r>
            <a:r>
              <a:rPr lang="en-GB" dirty="0" smtClean="0">
                <a:effectLst>
                  <a:outerShdw blurRad="38100" dist="38100" dir="2700000" algn="tl">
                    <a:srgbClr val="000000">
                      <a:alpha val="43137"/>
                    </a:srgbClr>
                  </a:outerShdw>
                </a:effectLst>
              </a:rPr>
              <a:t>credit hour is allocated for every two weeks of training subject to a maximum of </a:t>
            </a:r>
            <a:r>
              <a:rPr lang="en-GB" b="1" dirty="0" smtClean="0">
                <a:effectLst>
                  <a:outerShdw blurRad="38100" dist="38100" dir="2700000" algn="tl">
                    <a:srgbClr val="000000">
                      <a:alpha val="43137"/>
                    </a:srgbClr>
                  </a:outerShdw>
                </a:effectLst>
              </a:rPr>
              <a:t>six </a:t>
            </a:r>
            <a:r>
              <a:rPr lang="en-GB" dirty="0" smtClean="0">
                <a:effectLst>
                  <a:outerShdw blurRad="38100" dist="38100" dir="2700000" algn="tl">
                    <a:srgbClr val="000000">
                      <a:alpha val="43137"/>
                    </a:srgbClr>
                  </a:outerShdw>
                </a:effectLst>
              </a:rPr>
              <a:t>credit hours. </a:t>
            </a:r>
          </a:p>
          <a:p>
            <a:pPr marL="514350" lvl="0" indent="-514350">
              <a:buFont typeface="+mj-lt"/>
              <a:buAutoNum type="arabicPeriod"/>
            </a:pPr>
            <a:r>
              <a:rPr lang="en-GB" dirty="0" smtClean="0">
                <a:effectLst>
                  <a:outerShdw blurRad="38100" dist="38100" dir="2700000" algn="tl">
                    <a:srgbClr val="000000">
                      <a:alpha val="43137"/>
                    </a:srgbClr>
                  </a:outerShdw>
                </a:effectLst>
              </a:rPr>
              <a:t>The training shall be adequately structured, supervised and recorded in log books/report. The industrial training must be conducted before the final semester.</a:t>
            </a:r>
            <a:endParaRPr lang="en-US" dirty="0" smtClean="0">
              <a:effectLst>
                <a:outerShdw blurRad="38100" dist="38100" dir="2700000" algn="tl">
                  <a:srgbClr val="000000">
                    <a:alpha val="43137"/>
                  </a:srgbClr>
                </a:outerShdw>
              </a:effectLst>
            </a:endParaRPr>
          </a:p>
          <a:p>
            <a:pPr marL="514350" indent="-514350">
              <a:buNone/>
            </a:pPr>
            <a:r>
              <a:rPr lang="en-GB" dirty="0" smtClean="0"/>
              <a:t>	</a:t>
            </a:r>
            <a:endParaRPr lang="en-US" dirty="0"/>
          </a:p>
        </p:txBody>
      </p:sp>
      <p:sp>
        <p:nvSpPr>
          <p:cNvPr id="4" name="Date Placeholder 3"/>
          <p:cNvSpPr>
            <a:spLocks noGrp="1"/>
          </p:cNvSpPr>
          <p:nvPr>
            <p:ph type="dt" sz="half" idx="10"/>
          </p:nvPr>
        </p:nvSpPr>
        <p:spPr/>
        <p:txBody>
          <a:bodyPr/>
          <a:lstStyle/>
          <a:p>
            <a:fld id="{DBA54C08-12FD-4203-807A-8EB0ADD9420B}"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Autofit/>
          </a:bodyPr>
          <a:lstStyle/>
          <a:p>
            <a:r>
              <a:rPr lang="en-GB" sz="3200" b="1" dirty="0" smtClean="0">
                <a:solidFill>
                  <a:srgbClr val="FF0000"/>
                </a:solidFill>
                <a:effectLst>
                  <a:outerShdw blurRad="38100" dist="38100" dir="2700000" algn="tl">
                    <a:srgbClr val="000000">
                      <a:alpha val="43137"/>
                    </a:srgbClr>
                  </a:outerShdw>
                </a:effectLst>
              </a:rPr>
              <a:t>For a final year project, the following guideline shall be followed: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4038600"/>
          </a:xfrm>
        </p:spPr>
        <p:txBody>
          <a:bodyPr/>
          <a:lstStyle/>
          <a:p>
            <a:pPr marL="514350" indent="-514350">
              <a:buFont typeface="+mj-lt"/>
              <a:buAutoNum type="arabicPeriod"/>
            </a:pPr>
            <a:r>
              <a:rPr lang="en-GB" dirty="0" smtClean="0">
                <a:effectLst>
                  <a:outerShdw blurRad="38100" dist="38100" dir="2700000" algn="tl">
                    <a:srgbClr val="000000">
                      <a:alpha val="43137"/>
                    </a:srgbClr>
                  </a:outerShdw>
                </a:effectLst>
              </a:rPr>
              <a:t>A final year project is subject to a minimum of six credit hours and a maximum of twelve credit hours.</a:t>
            </a:r>
            <a:endParaRPr lang="en-US" dirty="0" smtClean="0">
              <a:effectLst>
                <a:outerShdw blurRad="38100" dist="38100" dir="2700000" algn="tl">
                  <a:srgbClr val="000000">
                    <a:alpha val="43137"/>
                  </a:srgbClr>
                </a:outerShdw>
              </a:effectLst>
            </a:endParaRPr>
          </a:p>
          <a:p>
            <a:pPr marL="514350" indent="-514350">
              <a:buFont typeface="+mj-lt"/>
              <a:buAutoNum type="arabicPeriod"/>
            </a:pPr>
            <a:r>
              <a:rPr lang="en-GB" dirty="0" smtClean="0">
                <a:effectLst>
                  <a:outerShdw blurRad="38100" dist="38100" dir="2700000" algn="tl">
                    <a:srgbClr val="000000">
                      <a:alpha val="43137"/>
                    </a:srgbClr>
                  </a:outerShdw>
                </a:effectLst>
              </a:rPr>
              <a:t>	Technological Institutions may use their version of the credit hours; however they must provide the equivalency according to the EAC’s definition of credit hours. </a:t>
            </a:r>
            <a:endParaRPr lang="en-US" dirty="0" smtClean="0">
              <a:effectLst>
                <a:outerShdw blurRad="38100" dist="38100" dir="2700000" algn="tl">
                  <a:srgbClr val="000000">
                    <a:alpha val="43137"/>
                  </a:srgbClr>
                </a:outerShdw>
              </a:effectLst>
            </a:endParaRPr>
          </a:p>
          <a:p>
            <a:pPr>
              <a:buNone/>
            </a:pPr>
            <a:endParaRPr lang="en-US" dirty="0"/>
          </a:p>
        </p:txBody>
      </p:sp>
      <p:sp>
        <p:nvSpPr>
          <p:cNvPr id="4" name="Date Placeholder 3"/>
          <p:cNvSpPr>
            <a:spLocks noGrp="1"/>
          </p:cNvSpPr>
          <p:nvPr>
            <p:ph type="dt" sz="half" idx="10"/>
          </p:nvPr>
        </p:nvSpPr>
        <p:spPr/>
        <p:txBody>
          <a:bodyPr/>
          <a:lstStyle/>
          <a:p>
            <a:fld id="{50BB576F-2502-467A-BFA5-C08CD1FAB270}"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lnSpcReduction="10000"/>
          </a:bodyPr>
          <a:lstStyle/>
          <a:p>
            <a:pPr algn="just">
              <a:buNone/>
            </a:pPr>
            <a:r>
              <a:rPr lang="en-GB" dirty="0" smtClean="0"/>
              <a:t>   </a:t>
            </a:r>
            <a:r>
              <a:rPr lang="en-US" b="1" dirty="0" smtClean="0">
                <a:effectLst>
                  <a:outerShdw blurRad="38100" dist="38100" dir="2700000" algn="tl">
                    <a:srgbClr val="000000">
                      <a:alpha val="43137"/>
                    </a:srgbClr>
                  </a:outerShdw>
                </a:effectLst>
              </a:rPr>
              <a:t>8.2 </a:t>
            </a:r>
            <a:r>
              <a:rPr lang="en-GB" b="1" dirty="0" smtClean="0">
                <a:effectLst>
                  <a:outerShdw blurRad="38100" dist="38100" dir="2700000" algn="tl">
                    <a:srgbClr val="000000">
                      <a:alpha val="43137"/>
                    </a:srgbClr>
                  </a:outerShdw>
                </a:effectLst>
              </a:rPr>
              <a:t>Criterion 2: Students </a:t>
            </a:r>
            <a:r>
              <a:rPr lang="en-US" dirty="0" smtClean="0"/>
              <a:t>	</a:t>
            </a:r>
          </a:p>
          <a:p>
            <a:pPr algn="just"/>
            <a:r>
              <a:rPr lang="en-US" dirty="0" smtClean="0"/>
              <a:t>	</a:t>
            </a:r>
            <a:r>
              <a:rPr lang="en-GB" dirty="0" smtClean="0">
                <a:effectLst>
                  <a:outerShdw blurRad="38100" dist="38100" dir="2700000" algn="tl">
                    <a:srgbClr val="000000">
                      <a:alpha val="43137"/>
                    </a:srgbClr>
                  </a:outerShdw>
                </a:effectLst>
              </a:rPr>
              <a:t>The quality and performance of students, in relation to the </a:t>
            </a:r>
            <a:r>
              <a:rPr lang="en-GB" i="1" dirty="0" smtClean="0">
                <a:solidFill>
                  <a:srgbClr val="FF0000"/>
                </a:solidFill>
                <a:effectLst>
                  <a:outerShdw blurRad="38100" dist="38100" dir="2700000" algn="tl">
                    <a:srgbClr val="000000">
                      <a:alpha val="43137"/>
                    </a:srgbClr>
                  </a:outerShdw>
                </a:effectLst>
              </a:rPr>
              <a:t>Learning Outcomes </a:t>
            </a:r>
            <a:r>
              <a:rPr lang="en-GB" dirty="0" smtClean="0">
                <a:effectLst>
                  <a:outerShdw blurRad="38100" dist="38100" dir="2700000" algn="tl">
                    <a:srgbClr val="000000">
                      <a:alpha val="43137"/>
                    </a:srgbClr>
                  </a:outerShdw>
                </a:effectLst>
              </a:rPr>
              <a:t>is of utmost importance in the evaluation of an engineering programme. </a:t>
            </a:r>
          </a:p>
          <a:p>
            <a:pPr algn="just"/>
            <a:r>
              <a:rPr lang="en-GB" dirty="0" smtClean="0">
                <a:effectLst>
                  <a:outerShdw blurRad="38100" dist="38100" dir="2700000" algn="tl">
                    <a:srgbClr val="000000">
                      <a:alpha val="43137"/>
                    </a:srgbClr>
                  </a:outerShdw>
                </a:effectLst>
              </a:rPr>
              <a:t>	The programme shall provide the necessary </a:t>
            </a:r>
            <a:r>
              <a:rPr lang="en-GB" dirty="0" smtClean="0">
                <a:solidFill>
                  <a:srgbClr val="FF0000"/>
                </a:solidFill>
                <a:effectLst>
                  <a:outerShdw blurRad="38100" dist="38100" dir="2700000" algn="tl">
                    <a:srgbClr val="000000">
                      <a:alpha val="43137"/>
                    </a:srgbClr>
                  </a:outerShdw>
                </a:effectLst>
              </a:rPr>
              <a:t>teaching-learning environment </a:t>
            </a:r>
            <a:r>
              <a:rPr lang="en-GB" dirty="0" smtClean="0">
                <a:effectLst>
                  <a:outerShdw blurRad="38100" dist="38100" dir="2700000" algn="tl">
                    <a:srgbClr val="000000">
                      <a:alpha val="43137"/>
                    </a:srgbClr>
                  </a:outerShdw>
                </a:effectLst>
              </a:rPr>
              <a:t>to support the achievement of the </a:t>
            </a:r>
            <a:r>
              <a:rPr lang="en-GB" i="1" dirty="0" smtClean="0">
                <a:solidFill>
                  <a:srgbClr val="FF0000"/>
                </a:solidFill>
                <a:effectLst>
                  <a:outerShdw blurRad="38100" dist="38100" dir="2700000" algn="tl">
                    <a:srgbClr val="000000">
                      <a:alpha val="43137"/>
                    </a:srgbClr>
                  </a:outerShdw>
                </a:effectLst>
              </a:rPr>
              <a:t>Programme Objectives and Learning Outcomes</a:t>
            </a:r>
            <a:r>
              <a:rPr lang="en-GB" dirty="0" smtClean="0">
                <a:effectLst>
                  <a:outerShdw blurRad="38100" dist="38100" dir="2700000" algn="tl">
                    <a:srgbClr val="000000">
                      <a:alpha val="43137"/>
                    </a:srgbClr>
                  </a:outerShdw>
                </a:effectLst>
              </a:rPr>
              <a:t>. </a:t>
            </a:r>
          </a:p>
          <a:p>
            <a:pPr algn="just"/>
            <a:r>
              <a:rPr lang="en-GB" dirty="0" smtClean="0">
                <a:effectLst>
                  <a:outerShdw blurRad="38100" dist="38100" dir="2700000" algn="tl">
                    <a:srgbClr val="000000">
                      <a:alpha val="43137"/>
                    </a:srgbClr>
                  </a:outerShdw>
                </a:effectLst>
              </a:rPr>
              <a:t>	The teaching-learning environment shall be conducive to ensure that students are always enthusiastic and motivated.</a:t>
            </a:r>
          </a:p>
          <a:p>
            <a:pPr algn="just"/>
            <a:r>
              <a:rPr lang="en-GB" dirty="0" smtClean="0">
                <a:effectLst>
                  <a:outerShdw blurRad="38100" dist="38100" dir="2700000" algn="tl">
                    <a:srgbClr val="000000">
                      <a:alpha val="43137"/>
                    </a:srgbClr>
                  </a:outerShdw>
                </a:effectLst>
              </a:rPr>
              <a:t> 	The Technological Universities/Institutions shall provide necessary </a:t>
            </a:r>
            <a:r>
              <a:rPr lang="en-GB" i="1" dirty="0" smtClean="0">
                <a:solidFill>
                  <a:srgbClr val="FF0000"/>
                </a:solidFill>
                <a:effectLst>
                  <a:outerShdw blurRad="38100" dist="38100" dir="2700000" algn="tl">
                    <a:srgbClr val="000000">
                      <a:alpha val="43137"/>
                    </a:srgbClr>
                  </a:outerShdw>
                </a:effectLst>
              </a:rPr>
              <a:t>counselling services </a:t>
            </a:r>
            <a:r>
              <a:rPr lang="en-GB" dirty="0" smtClean="0">
                <a:effectLst>
                  <a:outerShdw blurRad="38100" dist="38100" dir="2700000" algn="tl">
                    <a:srgbClr val="000000">
                      <a:alpha val="43137"/>
                    </a:srgbClr>
                  </a:outerShdw>
                </a:effectLst>
              </a:rPr>
              <a:t>to students regarding academic, career, financial, and health matters. </a:t>
            </a:r>
            <a:endParaRPr lang="en-US" dirty="0" smtClean="0">
              <a:effectLst>
                <a:outerShdw blurRad="38100" dist="38100" dir="2700000" algn="tl">
                  <a:srgbClr val="000000">
                    <a:alpha val="43137"/>
                  </a:srgbClr>
                </a:outerShdw>
              </a:effectLst>
            </a:endParaRPr>
          </a:p>
          <a:p>
            <a:pPr algn="just"/>
            <a:endParaRPr lang="en-US" dirty="0"/>
          </a:p>
        </p:txBody>
      </p:sp>
      <p:sp>
        <p:nvSpPr>
          <p:cNvPr id="4" name="Date Placeholder 3"/>
          <p:cNvSpPr>
            <a:spLocks noGrp="1"/>
          </p:cNvSpPr>
          <p:nvPr>
            <p:ph type="dt" sz="half" idx="10"/>
          </p:nvPr>
        </p:nvSpPr>
        <p:spPr/>
        <p:txBody>
          <a:bodyPr/>
          <a:lstStyle/>
          <a:p>
            <a:fld id="{06E7706B-08E1-4018-9F87-95AE9035825D}"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algn="just">
              <a:buNone/>
            </a:pPr>
            <a:r>
              <a:rPr lang="en-GB" b="1" dirty="0" smtClean="0">
                <a:effectLst>
                  <a:outerShdw blurRad="38100" dist="38100" dir="2700000" algn="tl">
                    <a:srgbClr val="000000">
                      <a:alpha val="43137"/>
                    </a:srgbClr>
                  </a:outerShdw>
                </a:effectLst>
              </a:rPr>
              <a:t>8.3 Criterion 3: Academic and Support staff</a:t>
            </a:r>
          </a:p>
          <a:p>
            <a:pPr algn="just"/>
            <a:r>
              <a:rPr lang="en-GB" dirty="0" smtClean="0"/>
              <a:t>	</a:t>
            </a:r>
            <a:r>
              <a:rPr lang="en-GB" dirty="0" smtClean="0">
                <a:effectLst>
                  <a:outerShdw blurRad="38100" dist="38100" dir="2700000" algn="tl">
                    <a:srgbClr val="000000">
                      <a:alpha val="43137"/>
                    </a:srgbClr>
                  </a:outerShdw>
                </a:effectLst>
              </a:rPr>
              <a:t>A viable engineering programme is expected to have a minimum of </a:t>
            </a:r>
            <a:r>
              <a:rPr lang="en-GB" i="1" u="sng" dirty="0" smtClean="0">
                <a:solidFill>
                  <a:srgbClr val="FF0000"/>
                </a:solidFill>
                <a:effectLst>
                  <a:outerShdw blurRad="38100" dist="38100" dir="2700000" algn="tl">
                    <a:srgbClr val="000000">
                      <a:alpha val="43137"/>
                    </a:srgbClr>
                  </a:outerShdw>
                </a:effectLst>
              </a:rPr>
              <a:t>8 full-time</a:t>
            </a:r>
            <a:r>
              <a:rPr lang="en-GB" i="1" dirty="0" smtClean="0">
                <a:solidFill>
                  <a:srgbClr val="FF0000"/>
                </a:solidFill>
                <a:effectLst>
                  <a:outerShdw blurRad="38100" dist="38100" dir="2700000" algn="tl">
                    <a:srgbClr val="000000">
                      <a:alpha val="43137"/>
                    </a:srgbClr>
                  </a:outerShdw>
                </a:effectLst>
              </a:rPr>
              <a:t> academic staff </a:t>
            </a:r>
            <a:r>
              <a:rPr lang="en-GB" dirty="0" smtClean="0">
                <a:effectLst>
                  <a:outerShdw blurRad="38100" dist="38100" dir="2700000" algn="tl">
                    <a:srgbClr val="000000">
                      <a:alpha val="43137"/>
                    </a:srgbClr>
                  </a:outerShdw>
                </a:effectLst>
              </a:rPr>
              <a:t>relevant to the particular engineering discipline. </a:t>
            </a:r>
          </a:p>
          <a:p>
            <a:pPr algn="just"/>
            <a:r>
              <a:rPr lang="en-GB" dirty="0" smtClean="0">
                <a:effectLst>
                  <a:outerShdw blurRad="38100" dist="38100" dir="2700000" algn="tl">
                    <a:srgbClr val="000000">
                      <a:alpha val="43137"/>
                    </a:srgbClr>
                  </a:outerShdw>
                </a:effectLst>
              </a:rPr>
              <a:t>	Technological Institutions may engage part-time staff with acceptable professional qualifications in the related engineering fields. The full-time equivalent of part-time staff shall not exceed 40%.</a:t>
            </a:r>
          </a:p>
          <a:p>
            <a:pPr algn="just"/>
            <a:r>
              <a:rPr lang="en-GB" dirty="0" smtClean="0">
                <a:effectLst>
                  <a:outerShdw blurRad="38100" dist="38100" dir="2700000" algn="tl">
                    <a:srgbClr val="000000">
                      <a:alpha val="43137"/>
                    </a:srgbClr>
                  </a:outerShdw>
                </a:effectLst>
              </a:rPr>
              <a:t>        The overall competence of the academic staff may be judged by such factors as </a:t>
            </a:r>
            <a:r>
              <a:rPr lang="en-GB" i="1" dirty="0" smtClean="0">
                <a:solidFill>
                  <a:srgbClr val="FF0000"/>
                </a:solidFill>
                <a:effectLst>
                  <a:outerShdw blurRad="38100" dist="38100" dir="2700000" algn="tl">
                    <a:srgbClr val="000000">
                      <a:alpha val="43137"/>
                    </a:srgbClr>
                  </a:outerShdw>
                </a:effectLst>
              </a:rPr>
              <a:t>education, diversity of background, engineering experience, teaching experience, ability to communicate, enthusiasm </a:t>
            </a:r>
            <a:r>
              <a:rPr lang="en-GB" dirty="0" smtClean="0">
                <a:effectLst>
                  <a:outerShdw blurRad="38100" dist="38100" dir="2700000" algn="tl">
                    <a:srgbClr val="000000">
                      <a:alpha val="43137"/>
                    </a:srgbClr>
                  </a:outerShdw>
                </a:effectLst>
              </a:rPr>
              <a:t>for developing more </a:t>
            </a:r>
            <a:r>
              <a:rPr lang="en-GB" i="1" dirty="0" smtClean="0">
                <a:solidFill>
                  <a:srgbClr val="FF0000"/>
                </a:solidFill>
                <a:effectLst>
                  <a:outerShdw blurRad="38100" dist="38100" dir="2700000" algn="tl">
                    <a:srgbClr val="000000">
                      <a:alpha val="43137"/>
                    </a:srgbClr>
                  </a:outerShdw>
                </a:effectLst>
              </a:rPr>
              <a:t>effective</a:t>
            </a:r>
            <a:r>
              <a:rPr lang="en-GB" dirty="0" smtClean="0">
                <a:effectLst>
                  <a:outerShdw blurRad="38100" dist="38100" dir="2700000" algn="tl">
                    <a:srgbClr val="000000">
                      <a:alpha val="43137"/>
                    </a:srgbClr>
                  </a:outerShdw>
                </a:effectLst>
              </a:rPr>
              <a:t> </a:t>
            </a:r>
            <a:r>
              <a:rPr lang="en-GB" i="1" dirty="0" smtClean="0">
                <a:solidFill>
                  <a:srgbClr val="FF0000"/>
                </a:solidFill>
                <a:effectLst>
                  <a:outerShdw blurRad="38100" dist="38100" dir="2700000" algn="tl">
                    <a:srgbClr val="000000">
                      <a:alpha val="43137"/>
                    </a:srgbClr>
                  </a:outerShdw>
                </a:effectLst>
              </a:rPr>
              <a:t>programmes</a:t>
            </a:r>
            <a:r>
              <a:rPr lang="en-GB" dirty="0" smtClean="0">
                <a:effectLst>
                  <a:outerShdw blurRad="38100" dist="38100" dir="2700000" algn="tl">
                    <a:srgbClr val="000000">
                      <a:alpha val="43137"/>
                    </a:srgbClr>
                  </a:outerShdw>
                </a:effectLst>
              </a:rPr>
              <a:t>, </a:t>
            </a:r>
            <a:r>
              <a:rPr lang="en-GB" i="1" dirty="0" smtClean="0">
                <a:solidFill>
                  <a:srgbClr val="FF0000"/>
                </a:solidFill>
                <a:effectLst>
                  <a:outerShdw blurRad="38100" dist="38100" dir="2700000" algn="tl">
                    <a:srgbClr val="000000">
                      <a:alpha val="43137"/>
                    </a:srgbClr>
                  </a:outerShdw>
                </a:effectLst>
              </a:rPr>
              <a:t>level of scholarship</a:t>
            </a:r>
            <a:r>
              <a:rPr lang="en-GB" dirty="0" smtClean="0">
                <a:effectLst>
                  <a:outerShdw blurRad="38100" dist="38100" dir="2700000" algn="tl">
                    <a:srgbClr val="000000">
                      <a:alpha val="43137"/>
                    </a:srgbClr>
                  </a:outerShdw>
                </a:effectLst>
              </a:rPr>
              <a:t>, </a:t>
            </a:r>
            <a:r>
              <a:rPr lang="en-GB" i="1" dirty="0" smtClean="0">
                <a:solidFill>
                  <a:srgbClr val="FF0000"/>
                </a:solidFill>
                <a:effectLst>
                  <a:outerShdw blurRad="38100" dist="38100" dir="2700000" algn="tl">
                    <a:srgbClr val="000000">
                      <a:alpha val="43137"/>
                    </a:srgbClr>
                  </a:outerShdw>
                </a:effectLst>
              </a:rPr>
              <a:t>participation in professional societies </a:t>
            </a:r>
            <a:r>
              <a:rPr lang="en-GB" dirty="0" smtClean="0">
                <a:effectLst>
                  <a:outerShdw blurRad="38100" dist="38100" dir="2700000" algn="tl">
                    <a:srgbClr val="000000">
                      <a:alpha val="43137"/>
                    </a:srgbClr>
                  </a:outerShdw>
                </a:effectLst>
              </a:rPr>
              <a:t>and </a:t>
            </a:r>
            <a:r>
              <a:rPr lang="en-GB" i="1" dirty="0" smtClean="0">
                <a:solidFill>
                  <a:srgbClr val="FF0000"/>
                </a:solidFill>
                <a:effectLst>
                  <a:outerShdw blurRad="38100" dist="38100" dir="2700000" algn="tl">
                    <a:srgbClr val="000000">
                      <a:alpha val="43137"/>
                    </a:srgbClr>
                  </a:outerShdw>
                </a:effectLst>
              </a:rPr>
              <a:t>attainment of Professional Engineer status </a:t>
            </a:r>
            <a:r>
              <a:rPr lang="en-GB" dirty="0" smtClean="0">
                <a:effectLst>
                  <a:outerShdw blurRad="38100" dist="38100" dir="2700000" algn="tl">
                    <a:srgbClr val="000000">
                      <a:alpha val="43137"/>
                    </a:srgbClr>
                  </a:outerShdw>
                </a:effectLst>
              </a:rPr>
              <a:t>or as Corporate Members of Learned Bodies.</a:t>
            </a:r>
            <a:endParaRPr lang="en-US"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AE92E5D-8CD0-4A0A-BAF8-3D975FC6772B}"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a:buNone/>
            </a:pPr>
            <a:r>
              <a:rPr lang="en-GB" sz="3200" b="1" dirty="0" smtClean="0">
                <a:effectLst>
                  <a:outerShdw blurRad="38100" dist="38100" dir="2700000" algn="tl">
                    <a:srgbClr val="000000">
                      <a:alpha val="43137"/>
                    </a:srgbClr>
                  </a:outerShdw>
                </a:effectLst>
              </a:rPr>
              <a:t>8.4 Criterion 4: Facilities</a:t>
            </a:r>
          </a:p>
          <a:p>
            <a:endParaRPr lang="en-GB" dirty="0" smtClean="0"/>
          </a:p>
          <a:p>
            <a:r>
              <a:rPr lang="en-GB" dirty="0" smtClean="0">
                <a:effectLst>
                  <a:outerShdw blurRad="38100" dist="38100" dir="2700000" algn="tl">
                    <a:srgbClr val="000000">
                      <a:alpha val="43137"/>
                    </a:srgbClr>
                  </a:outerShdw>
                </a:effectLst>
              </a:rPr>
              <a:t>There must be adequate </a:t>
            </a:r>
            <a:r>
              <a:rPr lang="en-GB" i="1" dirty="0" smtClean="0">
                <a:solidFill>
                  <a:srgbClr val="FF0000"/>
                </a:solidFill>
                <a:effectLst>
                  <a:outerShdw blurRad="38100" dist="38100" dir="2700000" algn="tl">
                    <a:srgbClr val="000000">
                      <a:alpha val="43137"/>
                    </a:srgbClr>
                  </a:outerShdw>
                </a:effectLst>
              </a:rPr>
              <a:t>teaching and learning facilities </a:t>
            </a:r>
            <a:r>
              <a:rPr lang="en-GB" dirty="0" smtClean="0">
                <a:effectLst>
                  <a:outerShdw blurRad="38100" dist="38100" dir="2700000" algn="tl">
                    <a:srgbClr val="000000">
                      <a:alpha val="43137"/>
                    </a:srgbClr>
                  </a:outerShdw>
                </a:effectLst>
              </a:rPr>
              <a:t>such as </a:t>
            </a:r>
            <a:r>
              <a:rPr lang="en-GB" i="1" dirty="0" smtClean="0">
                <a:solidFill>
                  <a:srgbClr val="FF0000"/>
                </a:solidFill>
                <a:effectLst>
                  <a:outerShdw blurRad="38100" dist="38100" dir="2700000" algn="tl">
                    <a:srgbClr val="000000">
                      <a:alpha val="43137"/>
                    </a:srgbClr>
                  </a:outerShdw>
                </a:effectLst>
              </a:rPr>
              <a:t>classrooms, learning-support facilities, study areas, information resources (library), laboratories and workshops, and associate equipment</a:t>
            </a:r>
            <a:r>
              <a:rPr lang="en-GB" dirty="0" smtClean="0">
                <a:solidFill>
                  <a:srgbClr val="FF0000"/>
                </a:solidFill>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to cater for multi-delivery modes. </a:t>
            </a:r>
          </a:p>
          <a:p>
            <a:endParaRPr lang="en-GB" dirty="0" smtClean="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Technological Institutions must ensure that all facilities are maintained and adhered to </a:t>
            </a:r>
            <a:r>
              <a:rPr lang="en-GB" i="1" dirty="0" smtClean="0">
                <a:solidFill>
                  <a:srgbClr val="FF0000"/>
                </a:solidFill>
                <a:effectLst>
                  <a:outerShdw blurRad="38100" dist="38100" dir="2700000" algn="tl">
                    <a:srgbClr val="000000">
                      <a:alpha val="43137"/>
                    </a:srgbClr>
                  </a:outerShdw>
                </a:effectLst>
              </a:rPr>
              <a:t>best practices in safety, health and environment where appropriate</a:t>
            </a:r>
            <a:r>
              <a:rPr lang="en-GB" dirty="0" smtClean="0">
                <a:effectLst>
                  <a:outerShdw blurRad="38100" dist="38100" dir="2700000" algn="tl">
                    <a:srgbClr val="000000">
                      <a:alpha val="43137"/>
                    </a:srgbClr>
                  </a:outerShdw>
                </a:effectLst>
              </a:rPr>
              <a:t>.</a:t>
            </a:r>
          </a:p>
          <a:p>
            <a:endParaRPr lang="en-US" dirty="0" smtClean="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Support facilities such as </a:t>
            </a:r>
            <a:r>
              <a:rPr lang="en-GB" i="1" dirty="0" smtClean="0">
                <a:solidFill>
                  <a:srgbClr val="FF0000"/>
                </a:solidFill>
                <a:effectLst>
                  <a:outerShdw blurRad="38100" dist="38100" dir="2700000" algn="tl">
                    <a:srgbClr val="000000">
                      <a:alpha val="43137"/>
                    </a:srgbClr>
                  </a:outerShdw>
                </a:effectLst>
              </a:rPr>
              <a:t>hostels, sport and recreational centres, health centres, student centres, and transport</a:t>
            </a:r>
            <a:r>
              <a:rPr lang="en-GB" dirty="0" smtClean="0">
                <a:solidFill>
                  <a:srgbClr val="FF0000"/>
                </a:solidFill>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must be adequate to facilitate </a:t>
            </a:r>
            <a:r>
              <a:rPr lang="en-GB" i="1" dirty="0" smtClean="0">
                <a:solidFill>
                  <a:srgbClr val="FF0000"/>
                </a:solidFill>
                <a:effectLst>
                  <a:outerShdw blurRad="38100" dist="38100" dir="2700000" algn="tl">
                    <a:srgbClr val="000000">
                      <a:alpha val="43137"/>
                    </a:srgbClr>
                  </a:outerShdw>
                </a:effectLst>
              </a:rPr>
              <a:t>students’ life on campus </a:t>
            </a:r>
            <a:r>
              <a:rPr lang="en-GB" dirty="0" smtClean="0">
                <a:effectLst>
                  <a:outerShdw blurRad="38100" dist="38100" dir="2700000" algn="tl">
                    <a:srgbClr val="000000">
                      <a:alpha val="43137"/>
                    </a:srgbClr>
                  </a:outerShdw>
                </a:effectLst>
              </a:rPr>
              <a:t>and to enhance character building. </a:t>
            </a:r>
            <a:endParaRPr lang="en-US" dirty="0" smtClean="0">
              <a:effectLst>
                <a:outerShdw blurRad="38100" dist="38100" dir="2700000" algn="tl">
                  <a:srgbClr val="000000">
                    <a:alpha val="43137"/>
                  </a:srgbClr>
                </a:outerShdw>
              </a:effectLst>
            </a:endParaRPr>
          </a:p>
          <a:p>
            <a:endParaRPr lang="en-US" dirty="0"/>
          </a:p>
        </p:txBody>
      </p:sp>
      <p:sp>
        <p:nvSpPr>
          <p:cNvPr id="4" name="Date Placeholder 3"/>
          <p:cNvSpPr>
            <a:spLocks noGrp="1"/>
          </p:cNvSpPr>
          <p:nvPr>
            <p:ph type="dt" sz="half" idx="10"/>
          </p:nvPr>
        </p:nvSpPr>
        <p:spPr/>
        <p:txBody>
          <a:bodyPr/>
          <a:lstStyle/>
          <a:p>
            <a:fld id="{67E92CB5-15B0-4943-AE34-EE6A2134990E}"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b="1" dirty="0" smtClean="0">
                <a:effectLst>
                  <a:outerShdw blurRad="38100" dist="38100" dir="2700000" algn="tl">
                    <a:srgbClr val="000000">
                      <a:alpha val="43137"/>
                    </a:srgbClr>
                  </a:outerShdw>
                </a:effectLst>
              </a:rPr>
              <a:t>8.5 Criterion 5: Quality Management Systems </a:t>
            </a:r>
          </a:p>
          <a:p>
            <a:endParaRPr lang="en-US" dirty="0" smtClean="0"/>
          </a:p>
          <a:p>
            <a:r>
              <a:rPr lang="en-GB" dirty="0" smtClean="0">
                <a:effectLst>
                  <a:outerShdw blurRad="38100" dist="38100" dir="2700000" algn="tl">
                    <a:srgbClr val="000000">
                      <a:alpha val="43137"/>
                    </a:srgbClr>
                  </a:outerShdw>
                </a:effectLst>
              </a:rPr>
              <a:t>The Technological Institutions must ensure that there exists a </a:t>
            </a:r>
            <a:r>
              <a:rPr lang="en-GB" i="1" dirty="0" smtClean="0">
                <a:solidFill>
                  <a:srgbClr val="FF0000"/>
                </a:solidFill>
                <a:effectLst>
                  <a:outerShdw blurRad="38100" dist="38100" dir="2700000" algn="tl">
                    <a:srgbClr val="000000">
                      <a:alpha val="43137"/>
                    </a:srgbClr>
                  </a:outerShdw>
                </a:effectLst>
              </a:rPr>
              <a:t>quality management system </a:t>
            </a:r>
            <a:r>
              <a:rPr lang="en-GB" dirty="0" smtClean="0">
                <a:effectLst>
                  <a:outerShdw blurRad="38100" dist="38100" dir="2700000" algn="tl">
                    <a:srgbClr val="000000">
                      <a:alpha val="43137"/>
                    </a:srgbClr>
                  </a:outerShdw>
                </a:effectLst>
              </a:rPr>
              <a:t>to oversee and monitor the overall achievement of the </a:t>
            </a:r>
            <a:r>
              <a:rPr lang="en-GB" i="1" dirty="0" smtClean="0">
                <a:solidFill>
                  <a:srgbClr val="FF0000"/>
                </a:solidFill>
                <a:effectLst>
                  <a:outerShdw blurRad="38100" dist="38100" dir="2700000" algn="tl">
                    <a:srgbClr val="000000">
                      <a:alpha val="43137"/>
                    </a:srgbClr>
                  </a:outerShdw>
                </a:effectLst>
              </a:rPr>
              <a:t>programme objectives</a:t>
            </a:r>
            <a:r>
              <a:rPr lang="en-GB" dirty="0" smtClean="0">
                <a:effectLst>
                  <a:outerShdw blurRad="38100" dist="38100" dir="2700000" algn="tl">
                    <a:srgbClr val="000000">
                      <a:alpha val="43137"/>
                    </a:srgbClr>
                  </a:outerShdw>
                </a:effectLst>
              </a:rPr>
              <a:t>. </a:t>
            </a:r>
          </a:p>
          <a:p>
            <a:endParaRPr lang="en-GB" dirty="0" smtClean="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These include the </a:t>
            </a:r>
            <a:r>
              <a:rPr lang="en-GB" i="1" dirty="0" smtClean="0">
                <a:solidFill>
                  <a:srgbClr val="FF0000"/>
                </a:solidFill>
                <a:effectLst>
                  <a:outerShdw blurRad="38100" dist="38100" dir="2700000" algn="tl">
                    <a:srgbClr val="000000">
                      <a:alpha val="43137"/>
                    </a:srgbClr>
                  </a:outerShdw>
                </a:effectLst>
              </a:rPr>
              <a:t>controlling, managing, directing, organising and supervising of the overall management system</a:t>
            </a:r>
            <a:r>
              <a:rPr lang="en-GB" dirty="0" smtClean="0">
                <a:effectLst>
                  <a:outerShdw blurRad="38100" dist="38100" dir="2700000" algn="tl">
                    <a:srgbClr val="000000">
                      <a:alpha val="43137"/>
                    </a:srgbClr>
                  </a:outerShdw>
                </a:effectLst>
              </a:rPr>
              <a:t> of the Technological Institutions. </a:t>
            </a:r>
          </a:p>
          <a:p>
            <a:endParaRPr lang="en-GB" dirty="0" smtClean="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It must have adequate arrangements for </a:t>
            </a:r>
            <a:r>
              <a:rPr lang="en-GB" i="1" dirty="0" smtClean="0">
                <a:solidFill>
                  <a:srgbClr val="FF0000"/>
                </a:solidFill>
                <a:effectLst>
                  <a:outerShdw blurRad="38100" dist="38100" dir="2700000" algn="tl">
                    <a:srgbClr val="000000">
                      <a:alpha val="43137"/>
                    </a:srgbClr>
                  </a:outerShdw>
                </a:effectLst>
              </a:rPr>
              <a:t>planning, development, delivery and review of engineering programmes </a:t>
            </a:r>
            <a:r>
              <a:rPr lang="en-GB" dirty="0" smtClean="0">
                <a:effectLst>
                  <a:outerShdw blurRad="38100" dist="38100" dir="2700000" algn="tl">
                    <a:srgbClr val="000000">
                      <a:alpha val="43137"/>
                    </a:srgbClr>
                  </a:outerShdw>
                </a:effectLst>
              </a:rPr>
              <a:t>together with </a:t>
            </a:r>
            <a:r>
              <a:rPr lang="en-GB" i="1" dirty="0" smtClean="0">
                <a:solidFill>
                  <a:srgbClr val="FF0000"/>
                </a:solidFill>
                <a:effectLst>
                  <a:outerShdw blurRad="38100" dist="38100" dir="2700000" algn="tl">
                    <a:srgbClr val="000000">
                      <a:alpha val="43137"/>
                    </a:srgbClr>
                  </a:outerShdw>
                </a:effectLst>
              </a:rPr>
              <a:t>the academic and professional development of its staff. </a:t>
            </a:r>
            <a:endParaRPr lang="en-US" i="1" dirty="0" smtClean="0">
              <a:solidFill>
                <a:srgbClr val="FF0000"/>
              </a:solidFill>
              <a:effectLst>
                <a:outerShdw blurRad="38100" dist="38100" dir="2700000" algn="tl">
                  <a:srgbClr val="000000">
                    <a:alpha val="43137"/>
                  </a:srgbClr>
                </a:outerShdw>
              </a:effectLst>
            </a:endParaRPr>
          </a:p>
          <a:p>
            <a:endParaRPr lang="en-US" dirty="0"/>
          </a:p>
        </p:txBody>
      </p:sp>
      <p:sp>
        <p:nvSpPr>
          <p:cNvPr id="4" name="Date Placeholder 3"/>
          <p:cNvSpPr>
            <a:spLocks noGrp="1"/>
          </p:cNvSpPr>
          <p:nvPr>
            <p:ph type="dt" sz="half" idx="10"/>
          </p:nvPr>
        </p:nvSpPr>
        <p:spPr/>
        <p:txBody>
          <a:bodyPr/>
          <a:lstStyle/>
          <a:p>
            <a:fld id="{55575C9A-8030-4106-868F-BCBED56DB1C1}"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b="1" dirty="0" smtClean="0">
                <a:solidFill>
                  <a:srgbClr val="FF0000"/>
                </a:solidFill>
                <a:effectLst>
                  <a:outerShdw blurRad="38100" dist="38100" dir="2700000" algn="tl">
                    <a:srgbClr val="000000">
                      <a:alpha val="43137"/>
                    </a:srgbClr>
                  </a:outerShdw>
                </a:effectLst>
              </a:rPr>
              <a:t>9.0 Accreditation Documents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Autofit/>
          </a:bodyPr>
          <a:lstStyle/>
          <a:p>
            <a:r>
              <a:rPr lang="en-US" sz="2400" dirty="0" smtClean="0">
                <a:effectLst>
                  <a:outerShdw blurRad="38100" dist="38100" dir="2700000" algn="tl">
                    <a:srgbClr val="000000">
                      <a:alpha val="43137"/>
                    </a:srgbClr>
                  </a:outerShdw>
                </a:effectLst>
              </a:rPr>
              <a:t>9.1	Introduction</a:t>
            </a:r>
          </a:p>
          <a:p>
            <a:r>
              <a:rPr lang="en-US" sz="2400" dirty="0" smtClean="0">
                <a:effectLst>
                  <a:outerShdw blurRad="38100" dist="38100" dir="2700000" algn="tl">
                    <a:srgbClr val="000000">
                      <a:alpha val="43137"/>
                    </a:srgbClr>
                  </a:outerShdw>
                </a:effectLst>
              </a:rPr>
              <a:t>9.2	Self-Assessment Report-Hardcopy</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9.2.1	General Information</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9.2.2	</a:t>
            </a:r>
            <a:r>
              <a:rPr lang="en-US" sz="2400" b="1" dirty="0" err="1" smtClean="0">
                <a:solidFill>
                  <a:schemeClr val="tx1"/>
                </a:solidFill>
                <a:effectLst>
                  <a:outerShdw blurRad="38100" dist="38100" dir="2700000" algn="tl">
                    <a:srgbClr val="000000">
                      <a:alpha val="43137"/>
                    </a:srgbClr>
                  </a:outerShdw>
                </a:effectLst>
              </a:rPr>
              <a:t>Programme</a:t>
            </a:r>
            <a:r>
              <a:rPr lang="en-US" sz="2400" b="1" dirty="0" smtClean="0">
                <a:solidFill>
                  <a:schemeClr val="tx1"/>
                </a:solidFill>
                <a:effectLst>
                  <a:outerShdw blurRad="38100" dist="38100" dir="2700000" algn="tl">
                    <a:srgbClr val="000000">
                      <a:alpha val="43137"/>
                    </a:srgbClr>
                  </a:outerShdw>
                </a:effectLst>
              </a:rPr>
              <a:t> Objectives</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9.2.3	Learning Outcomes</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9.2.4	Academic Curriculum</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9.2.5	Students</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9.2.6	Academic and Support Staff</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9.2.7	Facilities</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9.2.8	Quality Management System</a:t>
            </a:r>
          </a:p>
          <a:p>
            <a:pPr marL="850392" lvl="1" indent="-457200">
              <a:buNone/>
            </a:pPr>
            <a:r>
              <a:rPr lang="en-US" sz="2400" b="1" dirty="0" smtClean="0">
                <a:solidFill>
                  <a:schemeClr val="tx1"/>
                </a:solidFill>
                <a:effectLst>
                  <a:outerShdw blurRad="38100" dist="38100" dir="2700000" algn="tl">
                    <a:srgbClr val="000000">
                      <a:alpha val="43137"/>
                    </a:srgbClr>
                  </a:outerShdw>
                </a:effectLst>
              </a:rPr>
              <a:t>9.2.9	Other Relevant Information</a:t>
            </a:r>
          </a:p>
          <a:p>
            <a:pPr lvl="1">
              <a:buNone/>
            </a:pPr>
            <a:endParaRPr lang="en-US" sz="2400" dirty="0" smtClean="0"/>
          </a:p>
          <a:p>
            <a:pPr>
              <a:buNone/>
            </a:pPr>
            <a:r>
              <a:rPr lang="en-US" sz="2400" dirty="0" smtClean="0"/>
              <a:t>		</a:t>
            </a:r>
            <a:endParaRPr lang="en-US" sz="2400" dirty="0"/>
          </a:p>
        </p:txBody>
      </p:sp>
      <p:sp>
        <p:nvSpPr>
          <p:cNvPr id="4" name="Date Placeholder 3"/>
          <p:cNvSpPr>
            <a:spLocks noGrp="1"/>
          </p:cNvSpPr>
          <p:nvPr>
            <p:ph type="dt" sz="half" idx="10"/>
          </p:nvPr>
        </p:nvSpPr>
        <p:spPr/>
        <p:txBody>
          <a:bodyPr/>
          <a:lstStyle/>
          <a:p>
            <a:fld id="{A0385C07-9235-4998-9F48-18F0AA03E596}"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2060"/>
                </a:solidFill>
                <a:effectLst>
                  <a:outerShdw blurRad="38100" dist="38100" dir="2700000" algn="tl">
                    <a:srgbClr val="000000">
                      <a:alpha val="43137"/>
                    </a:srgbClr>
                  </a:outerShdw>
                </a:effectLst>
              </a:rPr>
              <a:t>Scientific Management Movement in Higher Education(3)</a:t>
            </a:r>
            <a:endParaRPr lang="en-US" dirty="0">
              <a:solidFill>
                <a:srgbClr val="002060"/>
              </a:solidFill>
            </a:endParaRPr>
          </a:p>
        </p:txBody>
      </p:sp>
      <p:pic>
        <p:nvPicPr>
          <p:cNvPr id="1027" name="Picture 3"/>
          <p:cNvPicPr>
            <a:picLocks noGrp="1" noChangeAspect="1" noChangeArrowheads="1"/>
          </p:cNvPicPr>
          <p:nvPr>
            <p:ph sz="quarter" idx="1"/>
          </p:nvPr>
        </p:nvPicPr>
        <p:blipFill>
          <a:blip r:embed="rId2"/>
          <a:srcRect/>
          <a:stretch>
            <a:fillRect/>
          </a:stretch>
        </p:blipFill>
        <p:spPr bwMode="auto">
          <a:xfrm>
            <a:off x="152400" y="1600200"/>
            <a:ext cx="8839200" cy="4800600"/>
          </a:xfrm>
          <a:prstGeom prst="rect">
            <a:avLst/>
          </a:prstGeom>
          <a:noFill/>
          <a:ln w="9525">
            <a:noFill/>
            <a:miter lim="800000"/>
            <a:headEnd/>
            <a:tailEnd/>
          </a:ln>
          <a:effectLst/>
        </p:spPr>
      </p:pic>
      <p:sp>
        <p:nvSpPr>
          <p:cNvPr id="7" name="TextBox 6"/>
          <p:cNvSpPr txBox="1"/>
          <p:nvPr/>
        </p:nvSpPr>
        <p:spPr>
          <a:xfrm>
            <a:off x="304800" y="6324600"/>
            <a:ext cx="883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The Educational Process Cycle modified from IPO framework of educational quality</a:t>
            </a:r>
            <a:endParaRPr lang="en-US" dirty="0">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fld id="{6B9E417B-B87B-4D42-B1AB-B5077D4EF9B2}" type="datetime1">
              <a:rPr lang="en-US" smtClean="0"/>
              <a:pPr/>
              <a:t>1/20/2015</a:t>
            </a:fld>
            <a:endParaRPr lang="en-US"/>
          </a:p>
        </p:txBody>
      </p:sp>
      <p:sp>
        <p:nvSpPr>
          <p:cNvPr id="6" name="Slide Number Placeholder 5"/>
          <p:cNvSpPr>
            <a:spLocks noGrp="1"/>
          </p:cNvSpPr>
          <p:nvPr>
            <p:ph type="sldNum" sz="quarter" idx="12"/>
          </p:nvPr>
        </p:nvSpPr>
        <p:spPr/>
        <p:txBody>
          <a:bodyPr/>
          <a:lstStyle/>
          <a:p>
            <a:fld id="{291D9C7B-17C8-4B94-9DB4-C0E4B0EF0873}"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Dr.Charlie Than</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effectLst>
                  <a:outerShdw blurRad="38100" dist="38100" dir="2700000" algn="tl">
                    <a:srgbClr val="000000">
                      <a:alpha val="43137"/>
                    </a:srgbClr>
                  </a:outerShdw>
                </a:effectLst>
              </a:rPr>
              <a:t>9.3	Supporting Material Document-Digital Format</a:t>
            </a:r>
          </a:p>
          <a:p>
            <a:endParaRPr lang="en-US" dirty="0" smtClean="0"/>
          </a:p>
          <a:p>
            <a:pPr lvl="1">
              <a:buNone/>
            </a:pPr>
            <a:r>
              <a:rPr lang="en-US" b="1" dirty="0" smtClean="0">
                <a:solidFill>
                  <a:schemeClr val="tx1"/>
                </a:solidFill>
                <a:effectLst>
                  <a:outerShdw blurRad="38100" dist="38100" dir="2700000" algn="tl">
                    <a:srgbClr val="000000">
                      <a:alpha val="43137"/>
                    </a:srgbClr>
                  </a:outerShdw>
                </a:effectLst>
              </a:rPr>
              <a:t>9.3.1	Supporting Information</a:t>
            </a:r>
          </a:p>
          <a:p>
            <a:pPr lvl="1">
              <a:buNone/>
            </a:pPr>
            <a:endParaRPr lang="en-US" b="1" dirty="0" smtClean="0">
              <a:solidFill>
                <a:schemeClr val="tx1"/>
              </a:solidFill>
              <a:effectLst>
                <a:outerShdw blurRad="38100" dist="38100" dir="2700000" algn="tl">
                  <a:srgbClr val="000000">
                    <a:alpha val="43137"/>
                  </a:srgbClr>
                </a:outerShdw>
              </a:effectLst>
            </a:endParaRPr>
          </a:p>
          <a:p>
            <a:pPr lvl="1">
              <a:buNone/>
            </a:pPr>
            <a:r>
              <a:rPr lang="en-US" b="1" dirty="0" smtClean="0">
                <a:solidFill>
                  <a:schemeClr val="tx1"/>
                </a:solidFill>
                <a:effectLst>
                  <a:outerShdw blurRad="38100" dist="38100" dir="2700000" algn="tl">
                    <a:srgbClr val="000000">
                      <a:alpha val="43137"/>
                    </a:srgbClr>
                  </a:outerShdw>
                </a:effectLst>
              </a:rPr>
              <a:t>9.3.2	Academic and Laboratory Support Staff</a:t>
            </a:r>
          </a:p>
          <a:p>
            <a:pPr lvl="1">
              <a:buNone/>
            </a:pPr>
            <a:endParaRPr lang="en-US" b="1" dirty="0" smtClean="0">
              <a:solidFill>
                <a:schemeClr val="tx1"/>
              </a:solidFill>
              <a:effectLst>
                <a:outerShdw blurRad="38100" dist="38100" dir="2700000" algn="tl">
                  <a:srgbClr val="000000">
                    <a:alpha val="43137"/>
                  </a:srgbClr>
                </a:outerShdw>
              </a:effectLst>
            </a:endParaRPr>
          </a:p>
          <a:p>
            <a:pPr lvl="1">
              <a:buNone/>
            </a:pPr>
            <a:r>
              <a:rPr lang="en-US" b="1" dirty="0" smtClean="0">
                <a:solidFill>
                  <a:schemeClr val="tx1"/>
                </a:solidFill>
                <a:effectLst>
                  <a:outerShdw blurRad="38100" dist="38100" dir="2700000" algn="tl">
                    <a:srgbClr val="000000">
                      <a:alpha val="43137"/>
                    </a:srgbClr>
                  </a:outerShdw>
                </a:effectLst>
              </a:rPr>
              <a:t>9.3.3	</a:t>
            </a:r>
            <a:r>
              <a:rPr lang="en-US" b="1" dirty="0" err="1" smtClean="0">
                <a:solidFill>
                  <a:schemeClr val="tx1"/>
                </a:solidFill>
                <a:effectLst>
                  <a:outerShdw blurRad="38100" dist="38100" dir="2700000" algn="tl">
                    <a:srgbClr val="000000">
                      <a:alpha val="43137"/>
                    </a:srgbClr>
                  </a:outerShdw>
                </a:effectLst>
              </a:rPr>
              <a:t>Programme</a:t>
            </a:r>
            <a:r>
              <a:rPr lang="en-US" b="1" dirty="0" smtClean="0">
                <a:solidFill>
                  <a:schemeClr val="tx1"/>
                </a:solidFill>
                <a:effectLst>
                  <a:outerShdw blurRad="38100" dist="38100" dir="2700000" algn="tl">
                    <a:srgbClr val="000000">
                      <a:alpha val="43137"/>
                    </a:srgbClr>
                  </a:outerShdw>
                </a:effectLst>
              </a:rPr>
              <a:t> Structure and Contents</a:t>
            </a:r>
          </a:p>
          <a:p>
            <a:pPr lvl="1">
              <a:buNone/>
            </a:pPr>
            <a:endParaRPr lang="en-US" b="1" dirty="0" smtClean="0">
              <a:solidFill>
                <a:schemeClr val="tx1"/>
              </a:solidFill>
              <a:effectLst>
                <a:outerShdw blurRad="38100" dist="38100" dir="2700000" algn="tl">
                  <a:srgbClr val="000000">
                    <a:alpha val="43137"/>
                  </a:srgbClr>
                </a:outerShdw>
              </a:effectLst>
            </a:endParaRPr>
          </a:p>
          <a:p>
            <a:pPr lvl="1">
              <a:buNone/>
            </a:pPr>
            <a:r>
              <a:rPr lang="en-US" b="1" dirty="0" smtClean="0">
                <a:solidFill>
                  <a:schemeClr val="tx1"/>
                </a:solidFill>
                <a:effectLst>
                  <a:outerShdw blurRad="38100" dist="38100" dir="2700000" algn="tl">
                    <a:srgbClr val="000000">
                      <a:alpha val="43137"/>
                    </a:srgbClr>
                  </a:outerShdw>
                </a:effectLst>
              </a:rPr>
              <a:t>9.3.4	Equipment, Software and Titles of Books 		and 	Journals</a:t>
            </a:r>
          </a:p>
          <a:p>
            <a:pPr lvl="1">
              <a:buNone/>
            </a:pPr>
            <a:endParaRPr lang="en-US" b="1" dirty="0" smtClean="0">
              <a:solidFill>
                <a:schemeClr val="tx1"/>
              </a:solidFill>
              <a:effectLst>
                <a:outerShdw blurRad="38100" dist="38100" dir="2700000" algn="tl">
                  <a:srgbClr val="000000">
                    <a:alpha val="43137"/>
                  </a:srgbClr>
                </a:outerShdw>
              </a:effectLst>
            </a:endParaRPr>
          </a:p>
          <a:p>
            <a:pPr lvl="1">
              <a:buNone/>
            </a:pPr>
            <a:r>
              <a:rPr lang="en-US" b="1" dirty="0" smtClean="0">
                <a:solidFill>
                  <a:schemeClr val="tx1"/>
                </a:solidFill>
                <a:effectLst>
                  <a:outerShdw blurRad="38100" dist="38100" dir="2700000" algn="tl">
                    <a:srgbClr val="000000">
                      <a:alpha val="43137"/>
                    </a:srgbClr>
                  </a:outerShdw>
                </a:effectLst>
              </a:rPr>
              <a:t>9.3.5	External Examiner and Advisory Board</a:t>
            </a:r>
            <a:endParaRPr lang="en-US" b="1"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430A1F1-6990-4467-AFDA-69F45E484405}"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dirty="0" smtClean="0">
                <a:effectLst>
                  <a:outerShdw blurRad="38100" dist="38100" dir="2700000" algn="tl">
                    <a:srgbClr val="000000">
                      <a:alpha val="43137"/>
                    </a:srgbClr>
                  </a:outerShdw>
                </a:effectLst>
              </a:rPr>
              <a:t>9.4	Institutional Documents and Additional Documentation to be made Available during the Visit</a:t>
            </a:r>
          </a:p>
          <a:p>
            <a:pPr lvl="1"/>
            <a:r>
              <a:rPr lang="en-US" dirty="0" smtClean="0">
                <a:solidFill>
                  <a:schemeClr val="tx1"/>
                </a:solidFill>
                <a:effectLst>
                  <a:outerShdw blurRad="38100" dist="38100" dir="2700000" algn="tl">
                    <a:srgbClr val="000000">
                      <a:alpha val="43137"/>
                    </a:srgbClr>
                  </a:outerShdw>
                </a:effectLst>
              </a:rPr>
              <a:t>9.4.1	Technological Institution Documents</a:t>
            </a:r>
          </a:p>
          <a:p>
            <a:pPr lvl="1"/>
            <a:r>
              <a:rPr lang="en-US" dirty="0" smtClean="0">
                <a:solidFill>
                  <a:schemeClr val="tx1"/>
                </a:solidFill>
                <a:effectLst>
                  <a:outerShdw blurRad="38100" dist="38100" dir="2700000" algn="tl">
                    <a:srgbClr val="000000">
                      <a:alpha val="43137"/>
                    </a:srgbClr>
                  </a:outerShdw>
                </a:effectLst>
              </a:rPr>
              <a:t>9.4.2	Documents Related to </a:t>
            </a:r>
            <a:r>
              <a:rPr lang="en-US" dirty="0" err="1" smtClean="0">
                <a:solidFill>
                  <a:schemeClr val="tx1"/>
                </a:solidFill>
                <a:effectLst>
                  <a:outerShdw blurRad="38100" dist="38100" dir="2700000" algn="tl">
                    <a:srgbClr val="000000">
                      <a:alpha val="43137"/>
                    </a:srgbClr>
                  </a:outerShdw>
                </a:effectLst>
              </a:rPr>
              <a:t>Programme</a:t>
            </a:r>
            <a:r>
              <a:rPr lang="en-US" dirty="0" smtClean="0">
                <a:solidFill>
                  <a:schemeClr val="tx1"/>
                </a:solidFill>
                <a:effectLst>
                  <a:outerShdw blurRad="38100" dist="38100" dir="2700000" algn="tl">
                    <a:srgbClr val="000000">
                      <a:alpha val="43137"/>
                    </a:srgbClr>
                  </a:outerShdw>
                </a:effectLst>
              </a:rPr>
              <a:t> Objectives 		and Outcomes</a:t>
            </a:r>
          </a:p>
          <a:p>
            <a:pPr lvl="1"/>
            <a:r>
              <a:rPr lang="en-US" dirty="0" smtClean="0">
                <a:solidFill>
                  <a:schemeClr val="tx1"/>
                </a:solidFill>
                <a:effectLst>
                  <a:outerShdw blurRad="38100" dist="38100" dir="2700000" algn="tl">
                    <a:srgbClr val="000000">
                      <a:alpha val="43137"/>
                    </a:srgbClr>
                  </a:outerShdw>
                </a:effectLst>
              </a:rPr>
              <a:t>9.4.3	Final Project Reports</a:t>
            </a:r>
          </a:p>
          <a:p>
            <a:pPr lvl="1"/>
            <a:r>
              <a:rPr lang="en-US" dirty="0" smtClean="0">
                <a:solidFill>
                  <a:schemeClr val="tx1"/>
                </a:solidFill>
                <a:effectLst>
                  <a:outerShdw blurRad="38100" dist="38100" dir="2700000" algn="tl">
                    <a:srgbClr val="000000">
                      <a:alpha val="43137"/>
                    </a:srgbClr>
                  </a:outerShdw>
                </a:effectLst>
              </a:rPr>
              <a:t>9.4.4	Industrial Training Reports</a:t>
            </a:r>
          </a:p>
          <a:p>
            <a:pPr lvl="1"/>
            <a:r>
              <a:rPr lang="en-US" dirty="0" smtClean="0">
                <a:solidFill>
                  <a:schemeClr val="tx1"/>
                </a:solidFill>
                <a:effectLst>
                  <a:outerShdw blurRad="38100" dist="38100" dir="2700000" algn="tl">
                    <a:srgbClr val="000000">
                      <a:alpha val="43137"/>
                    </a:srgbClr>
                  </a:outerShdw>
                </a:effectLst>
              </a:rPr>
              <a:t>9.4.5	Laboratory Reports</a:t>
            </a:r>
          </a:p>
          <a:p>
            <a:pPr lvl="1"/>
            <a:r>
              <a:rPr lang="en-US" dirty="0" smtClean="0">
                <a:solidFill>
                  <a:schemeClr val="tx1"/>
                </a:solidFill>
                <a:effectLst>
                  <a:outerShdw blurRad="38100" dist="38100" dir="2700000" algn="tl">
                    <a:srgbClr val="000000">
                      <a:alpha val="43137"/>
                    </a:srgbClr>
                  </a:outerShdw>
                </a:effectLst>
              </a:rPr>
              <a:t>9.4.6	Quality Assurance Records</a:t>
            </a:r>
          </a:p>
          <a:p>
            <a:pPr lvl="1"/>
            <a:r>
              <a:rPr lang="en-US" dirty="0" smtClean="0">
                <a:solidFill>
                  <a:schemeClr val="tx1"/>
                </a:solidFill>
                <a:effectLst>
                  <a:outerShdw blurRad="38100" dist="38100" dir="2700000" algn="tl">
                    <a:srgbClr val="000000">
                      <a:alpha val="43137"/>
                    </a:srgbClr>
                  </a:outerShdw>
                </a:effectLst>
              </a:rPr>
              <a:t>9.4.7	Other	Documentation</a:t>
            </a:r>
            <a:endParaRPr lang="en-US"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B58A02E-3C65-4325-A098-9098AD76ACDD}"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15000"/>
          </a:xfrm>
        </p:spPr>
        <p:txBody>
          <a:bodyPr/>
          <a:lstStyle/>
          <a:p>
            <a:pPr>
              <a:buNone/>
            </a:pPr>
            <a:r>
              <a:rPr lang="en-US" sz="3200" b="1" dirty="0" smtClean="0">
                <a:effectLst>
                  <a:outerShdw blurRad="38100" dist="38100" dir="2700000" algn="tl">
                    <a:srgbClr val="000000">
                      <a:alpha val="43137"/>
                    </a:srgbClr>
                  </a:outerShdw>
                </a:effectLst>
              </a:rPr>
              <a:t>9.5	Accreditation Actions</a:t>
            </a:r>
          </a:p>
          <a:p>
            <a:pPr>
              <a:buNone/>
            </a:pPr>
            <a:endParaRPr lang="en-US" b="1" dirty="0" smtClean="0">
              <a:effectLst>
                <a:outerShdw blurRad="38100" dist="38100" dir="2700000" algn="tl">
                  <a:srgbClr val="000000">
                    <a:alpha val="43137"/>
                  </a:srgbClr>
                </a:outerShdw>
              </a:effectLst>
            </a:endParaRP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NGR(Next General Review)</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IR(Interim Report)</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IV(Interim Visit)</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SCR(</a:t>
            </a:r>
            <a:r>
              <a:rPr lang="en-US" dirty="0" err="1" smtClean="0">
                <a:solidFill>
                  <a:schemeClr val="tx1"/>
                </a:solidFill>
                <a:effectLst>
                  <a:outerShdw blurRad="38100" dist="38100" dir="2700000" algn="tl">
                    <a:srgbClr val="000000">
                      <a:alpha val="43137"/>
                    </a:srgbClr>
                  </a:outerShdw>
                </a:effectLst>
              </a:rPr>
              <a:t>ShowCase</a:t>
            </a:r>
            <a:r>
              <a:rPr lang="en-US" dirty="0" smtClean="0">
                <a:solidFill>
                  <a:schemeClr val="tx1"/>
                </a:solidFill>
                <a:effectLst>
                  <a:outerShdw blurRad="38100" dist="38100" dir="2700000" algn="tl">
                    <a:srgbClr val="000000">
                      <a:alpha val="43137"/>
                    </a:srgbClr>
                  </a:outerShdw>
                </a:effectLst>
              </a:rPr>
              <a:t> Report)</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SCV(</a:t>
            </a:r>
            <a:r>
              <a:rPr lang="en-US" dirty="0" err="1" smtClean="0">
                <a:solidFill>
                  <a:schemeClr val="tx1"/>
                </a:solidFill>
                <a:effectLst>
                  <a:outerShdw blurRad="38100" dist="38100" dir="2700000" algn="tl">
                    <a:srgbClr val="000000">
                      <a:alpha val="43137"/>
                    </a:srgbClr>
                  </a:outerShdw>
                </a:effectLst>
              </a:rPr>
              <a:t>ShowCase</a:t>
            </a:r>
            <a:r>
              <a:rPr lang="en-US" dirty="0" smtClean="0">
                <a:solidFill>
                  <a:schemeClr val="tx1"/>
                </a:solidFill>
                <a:effectLst>
                  <a:outerShdw blurRad="38100" dist="38100" dir="2700000" algn="tl">
                    <a:srgbClr val="000000">
                      <a:alpha val="43137"/>
                    </a:srgbClr>
                  </a:outerShdw>
                </a:effectLst>
              </a:rPr>
              <a:t> Visit)</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RE(Report Extended)</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VE(Visit Extended)</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SE(</a:t>
            </a:r>
            <a:r>
              <a:rPr lang="en-US" dirty="0" err="1" smtClean="0">
                <a:solidFill>
                  <a:schemeClr val="tx1"/>
                </a:solidFill>
                <a:effectLst>
                  <a:outerShdw blurRad="38100" dist="38100" dir="2700000" algn="tl">
                    <a:srgbClr val="000000">
                      <a:alpha val="43137"/>
                    </a:srgbClr>
                  </a:outerShdw>
                </a:effectLst>
              </a:rPr>
              <a:t>ShowCase</a:t>
            </a:r>
            <a:r>
              <a:rPr lang="en-US" dirty="0" smtClean="0">
                <a:solidFill>
                  <a:schemeClr val="tx1"/>
                </a:solidFill>
                <a:effectLst>
                  <a:outerShdw blurRad="38100" dist="38100" dir="2700000" algn="tl">
                    <a:srgbClr val="000000">
                      <a:alpha val="43137"/>
                    </a:srgbClr>
                  </a:outerShdw>
                </a:effectLst>
              </a:rPr>
              <a:t> Extended)</a:t>
            </a:r>
          </a:p>
          <a:p>
            <a:pPr marL="850392" lvl="1" indent="-457200">
              <a:buFont typeface="+mj-lt"/>
              <a:buAutoNum type="arabicPeriod"/>
            </a:pPr>
            <a:r>
              <a:rPr lang="en-US" dirty="0" smtClean="0">
                <a:solidFill>
                  <a:schemeClr val="tx1"/>
                </a:solidFill>
                <a:effectLst>
                  <a:outerShdw blurRad="38100" dist="38100" dir="2700000" algn="tl">
                    <a:srgbClr val="000000">
                      <a:alpha val="43137"/>
                    </a:srgbClr>
                  </a:outerShdw>
                </a:effectLst>
              </a:rPr>
              <a:t>NA(Not to Accredit)</a:t>
            </a:r>
            <a:endParaRPr lang="en-US"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81F878C9-7839-4F95-B7AA-29F16A4F99CE}"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chemeClr val="tx1"/>
                </a:solidFill>
                <a:effectLst>
                  <a:outerShdw blurRad="38100" dist="38100" dir="2700000" algn="tl">
                    <a:srgbClr val="000000">
                      <a:alpha val="43137"/>
                    </a:srgbClr>
                  </a:outerShdw>
                </a:effectLst>
              </a:rPr>
              <a:t>Glossary</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2712720"/>
          </a:xfrm>
        </p:spPr>
        <p:txBody>
          <a:bodyPr/>
          <a:lstStyle/>
          <a:p>
            <a:r>
              <a:rPr lang="en-US" dirty="0" smtClean="0">
                <a:effectLst>
                  <a:outerShdw blurRad="38100" dist="38100" dir="2700000" algn="tl">
                    <a:srgbClr val="000000">
                      <a:alpha val="43137"/>
                    </a:srgbClr>
                  </a:outerShdw>
                </a:effectLst>
              </a:rPr>
              <a:t>In Annex, </a:t>
            </a:r>
            <a:r>
              <a:rPr lang="en-GB" dirty="0" smtClean="0">
                <a:effectLst>
                  <a:outerShdw blurRad="38100" dist="38100" dir="2700000" algn="tl">
                    <a:srgbClr val="000000">
                      <a:alpha val="43137"/>
                    </a:srgbClr>
                  </a:outerShdw>
                </a:effectLst>
              </a:rPr>
              <a:t>Glossary of Key Terms for Engineering Education Accreditation is described.</a:t>
            </a:r>
          </a:p>
          <a:p>
            <a:r>
              <a:rPr lang="en-GB" dirty="0" smtClean="0">
                <a:effectLst>
                  <a:outerShdw blurRad="38100" dist="38100" dir="2700000" algn="tl">
                    <a:srgbClr val="000000">
                      <a:alpha val="43137"/>
                    </a:srgbClr>
                  </a:outerShdw>
                </a:effectLst>
              </a:rPr>
              <a:t>There are (48) Key Terms included in Annex.</a:t>
            </a:r>
            <a:endParaRPr lang="en-US"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68C45F1B-2714-44EC-92A7-516DE0D58B14}" type="datetime1">
              <a:rPr lang="en-US" smtClean="0"/>
              <a:pPr/>
              <a:t>1/20/2015</a:t>
            </a:fld>
            <a:endParaRPr lang="en-US"/>
          </a:p>
        </p:txBody>
      </p:sp>
      <p:sp>
        <p:nvSpPr>
          <p:cNvPr id="5" name="Slide Number Placeholder 4"/>
          <p:cNvSpPr>
            <a:spLocks noGrp="1"/>
          </p:cNvSpPr>
          <p:nvPr>
            <p:ph type="sldNum" sz="quarter" idx="12"/>
          </p:nvPr>
        </p:nvSpPr>
        <p:spPr/>
        <p:txBody>
          <a:bodyPr/>
          <a:lstStyle/>
          <a:p>
            <a:fld id="{4B606956-3014-42B3-88C6-301BD0A81605}"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b="1" dirty="0" smtClean="0">
                <a:solidFill>
                  <a:schemeClr val="tx1"/>
                </a:solidFill>
                <a:effectLst>
                  <a:outerShdw blurRad="38100" dist="38100" dir="2700000" algn="tl">
                    <a:srgbClr val="000000">
                      <a:alpha val="43137"/>
                    </a:srgbClr>
                  </a:outerShdw>
                </a:effectLst>
              </a:rPr>
              <a:t>MYANMAR ENGINEERING COUNCIL</a:t>
            </a:r>
            <a:r>
              <a:rPr lang="en-US" sz="2000" dirty="0" smtClean="0">
                <a:solidFill>
                  <a:schemeClr val="tx1"/>
                </a:solidFill>
                <a:effectLst>
                  <a:outerShdw blurRad="38100" dist="38100" dir="2700000" algn="tl">
                    <a:srgbClr val="000000">
                      <a:alpha val="43137"/>
                    </a:srgbClr>
                  </a:outerShdw>
                </a:effectLst>
              </a:rPr>
              <a:t/>
            </a:r>
            <a:br>
              <a:rPr lang="en-US" sz="2000"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ENGINEERING EDUCATION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Self-Assessment Report Guidelines</a:t>
            </a:r>
            <a:endParaRPr lang="en-US" sz="2000" dirty="0">
              <a:solidFill>
                <a:schemeClr val="tx1"/>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45DFF487-DA47-4E20-B4E5-2F9A1AE2F036}"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EAC</a:t>
            </a:r>
            <a:endParaRPr lang="en-US"/>
          </a:p>
        </p:txBody>
      </p:sp>
      <p:sp>
        <p:nvSpPr>
          <p:cNvPr id="5" name="Slide Number Placeholder 4"/>
          <p:cNvSpPr>
            <a:spLocks noGrp="1"/>
          </p:cNvSpPr>
          <p:nvPr>
            <p:ph type="sldNum" sz="quarter" idx="12"/>
          </p:nvPr>
        </p:nvSpPr>
        <p:spPr/>
        <p:txBody>
          <a:bodyPr/>
          <a:lstStyle/>
          <a:p>
            <a:fld id="{C76C9B58-DF29-43B5-A9CC-49C96BD31DBE}" type="slidenum">
              <a:rPr lang="en-US" smtClean="0"/>
              <a:pPr/>
              <a:t>54</a:t>
            </a:fld>
            <a:endParaRPr lang="en-US"/>
          </a:p>
        </p:txBody>
      </p:sp>
      <p:sp>
        <p:nvSpPr>
          <p:cNvPr id="6" name="Content Placeholder 5"/>
          <p:cNvSpPr>
            <a:spLocks noGrp="1"/>
          </p:cNvSpPr>
          <p:nvPr>
            <p:ph sz="quarter" idx="1"/>
          </p:nvPr>
        </p:nvSpPr>
        <p:spPr>
          <a:xfrm>
            <a:off x="457200" y="1676400"/>
            <a:ext cx="8229600" cy="5181600"/>
          </a:xfrm>
        </p:spPr>
        <p:txBody>
          <a:bodyPr>
            <a:normAutofit fontScale="32500" lnSpcReduction="20000"/>
          </a:bodyPr>
          <a:lstStyle/>
          <a:p>
            <a:pPr algn="ctr">
              <a:buNone/>
            </a:pPr>
            <a:r>
              <a:rPr lang="en-US" sz="5600" b="1" u="sng" dirty="0" smtClean="0"/>
              <a:t>Table of Contents</a:t>
            </a:r>
          </a:p>
          <a:p>
            <a:r>
              <a:rPr lang="en-US" sz="5600" b="1" dirty="0" smtClean="0"/>
              <a:t>Introduction</a:t>
            </a:r>
          </a:p>
          <a:p>
            <a:r>
              <a:rPr lang="en-US" sz="5600" b="1" dirty="0" smtClean="0"/>
              <a:t>General Information</a:t>
            </a:r>
          </a:p>
          <a:p>
            <a:r>
              <a:rPr lang="en-US" sz="5600" b="1" dirty="0" err="1" smtClean="0"/>
              <a:t>Programme</a:t>
            </a:r>
            <a:r>
              <a:rPr lang="en-US" sz="5600" b="1" dirty="0" smtClean="0"/>
              <a:t> Accreditation History</a:t>
            </a:r>
          </a:p>
          <a:p>
            <a:r>
              <a:rPr lang="en-US" sz="5600" b="1" dirty="0" err="1" smtClean="0"/>
              <a:t>Programme</a:t>
            </a:r>
            <a:r>
              <a:rPr lang="en-US" sz="5600" b="1" dirty="0" smtClean="0"/>
              <a:t> Objectives</a:t>
            </a:r>
          </a:p>
          <a:p>
            <a:r>
              <a:rPr lang="en-US" sz="5600" b="1" dirty="0" err="1" smtClean="0"/>
              <a:t>Programme</a:t>
            </a:r>
            <a:r>
              <a:rPr lang="en-US" sz="5600" b="1" dirty="0" smtClean="0"/>
              <a:t> Outcomes</a:t>
            </a:r>
          </a:p>
          <a:p>
            <a:r>
              <a:rPr lang="en-US" sz="5600" b="1" dirty="0" smtClean="0"/>
              <a:t>Requirements and Preparation</a:t>
            </a:r>
          </a:p>
          <a:p>
            <a:r>
              <a:rPr lang="en-US" sz="5600" b="1" dirty="0" smtClean="0"/>
              <a:t>Preparing a Check List for a  review</a:t>
            </a:r>
          </a:p>
          <a:p>
            <a:r>
              <a:rPr lang="en-US" sz="5600" b="1" dirty="0" smtClean="0"/>
              <a:t>Submission and Distribution of Check List Report</a:t>
            </a:r>
          </a:p>
          <a:p>
            <a:r>
              <a:rPr lang="en-US" sz="5600" b="1" dirty="0" smtClean="0"/>
              <a:t>GENERAL CRITERIA</a:t>
            </a:r>
          </a:p>
          <a:p>
            <a:pPr lvl="1"/>
            <a:r>
              <a:rPr lang="en-US" sz="5400" b="1" dirty="0" smtClean="0">
                <a:effectLst>
                  <a:outerShdw blurRad="38100" dist="38100" dir="2700000" algn="tl">
                    <a:srgbClr val="000000">
                      <a:alpha val="43137"/>
                    </a:srgbClr>
                  </a:outerShdw>
                </a:effectLst>
              </a:rPr>
              <a:t>CRITERION 1. ACADEMIC CURRICULUM</a:t>
            </a:r>
          </a:p>
          <a:p>
            <a:pPr lvl="1"/>
            <a:r>
              <a:rPr lang="en-US" sz="5400" b="1" dirty="0" smtClean="0">
                <a:effectLst>
                  <a:outerShdw blurRad="38100" dist="38100" dir="2700000" algn="tl">
                    <a:srgbClr val="000000">
                      <a:alpha val="43137"/>
                    </a:srgbClr>
                  </a:outerShdw>
                </a:effectLst>
              </a:rPr>
              <a:t>CRITERION 2. STUDENTS</a:t>
            </a:r>
          </a:p>
          <a:p>
            <a:pPr lvl="1"/>
            <a:r>
              <a:rPr lang="en-US" sz="5400" b="1" dirty="0" smtClean="0">
                <a:effectLst>
                  <a:outerShdw blurRad="38100" dist="38100" dir="2700000" algn="tl">
                    <a:srgbClr val="000000">
                      <a:alpha val="43137"/>
                    </a:srgbClr>
                  </a:outerShdw>
                </a:effectLst>
              </a:rPr>
              <a:t>CRITERION 3. ACADEMIC AND SUPPORTING STAFF</a:t>
            </a:r>
          </a:p>
          <a:p>
            <a:pPr lvl="1"/>
            <a:r>
              <a:rPr lang="en-US" sz="5400" b="1" dirty="0" smtClean="0">
                <a:effectLst>
                  <a:outerShdw blurRad="38100" dist="38100" dir="2700000" algn="tl">
                    <a:srgbClr val="000000">
                      <a:alpha val="43137"/>
                    </a:srgbClr>
                  </a:outerShdw>
                </a:effectLst>
              </a:rPr>
              <a:t>CRITERION 4. FACILITIES</a:t>
            </a:r>
          </a:p>
          <a:p>
            <a:pPr lvl="1"/>
            <a:r>
              <a:rPr lang="en-US" sz="5400" b="1" dirty="0" smtClean="0">
                <a:effectLst>
                  <a:outerShdw blurRad="38100" dist="38100" dir="2700000" algn="tl">
                    <a:srgbClr val="000000">
                      <a:alpha val="43137"/>
                    </a:srgbClr>
                  </a:outerShdw>
                </a:effectLst>
              </a:rPr>
              <a:t>CRITERION 5. QUALITY MANAGEMENT </a:t>
            </a:r>
            <a:r>
              <a:rPr lang="en-US" sz="5400" b="1" dirty="0" err="1" smtClean="0">
                <a:effectLst>
                  <a:outerShdw blurRad="38100" dist="38100" dir="2700000" algn="tl">
                    <a:srgbClr val="000000">
                      <a:alpha val="43137"/>
                    </a:srgbClr>
                  </a:outerShdw>
                </a:effectLst>
              </a:rPr>
              <a:t>SYSYTEM</a:t>
            </a:r>
            <a:endParaRPr lang="en-US" sz="5400" b="1" dirty="0" smtClean="0">
              <a:effectLst>
                <a:outerShdw blurRad="38100" dist="38100" dir="2700000" algn="tl">
                  <a:srgbClr val="000000">
                    <a:alpha val="43137"/>
                  </a:srgbClr>
                </a:outerShdw>
              </a:effectLst>
            </a:endParaRPr>
          </a:p>
          <a:p>
            <a:r>
              <a:rPr lang="en-US" sz="5600" b="1" dirty="0" smtClean="0"/>
              <a:t>Institutional Documents and Additional Documentation</a:t>
            </a:r>
          </a:p>
          <a:p>
            <a:pPr>
              <a:buNone/>
            </a:pPr>
            <a:endParaRPr lang="en-US" dirty="0" smtClean="0"/>
          </a:p>
          <a:p>
            <a:pPr>
              <a:buNone/>
            </a:pP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46B4728-05A3-4D15-B300-F15A033EEB62}" type="slidenum">
              <a:rPr lang="en-GB"/>
              <a:pPr/>
              <a:t>55</a:t>
            </a:fld>
            <a:endParaRPr lang="en-GB"/>
          </a:p>
        </p:txBody>
      </p:sp>
      <p:sp>
        <p:nvSpPr>
          <p:cNvPr id="14338" name="Rectangle 2"/>
          <p:cNvSpPr>
            <a:spLocks noGrp="1" noChangeArrowheads="1"/>
          </p:cNvSpPr>
          <p:nvPr>
            <p:ph type="title"/>
          </p:nvPr>
        </p:nvSpPr>
        <p:spPr/>
        <p:txBody>
          <a:bodyPr>
            <a:normAutofit fontScale="90000"/>
          </a:bodyPr>
          <a:lstStyle/>
          <a:p>
            <a:r>
              <a:rPr lang="en-GB" sz="3600" b="1" dirty="0">
                <a:solidFill>
                  <a:schemeClr val="tx1"/>
                </a:solidFill>
                <a:effectLst>
                  <a:outerShdw blurRad="38100" dist="38100" dir="2700000" algn="tl">
                    <a:srgbClr val="000000">
                      <a:alpha val="43137"/>
                    </a:srgbClr>
                  </a:outerShdw>
                </a:effectLst>
              </a:rPr>
              <a:t>The </a:t>
            </a:r>
            <a:r>
              <a:rPr lang="en-GB" sz="3600" b="1" dirty="0" smtClean="0">
                <a:solidFill>
                  <a:schemeClr val="tx1"/>
                </a:solidFill>
                <a:effectLst>
                  <a:outerShdw blurRad="38100" dist="38100" dir="2700000" algn="tl">
                    <a:srgbClr val="000000">
                      <a:alpha val="43137"/>
                    </a:srgbClr>
                  </a:outerShdw>
                </a:effectLst>
              </a:rPr>
              <a:t> </a:t>
            </a:r>
            <a:r>
              <a:rPr lang="en-GB" sz="3600" b="1" dirty="0">
                <a:solidFill>
                  <a:schemeClr val="tx1"/>
                </a:solidFill>
                <a:effectLst>
                  <a:outerShdw blurRad="38100" dist="38100" dir="2700000" algn="tl">
                    <a:srgbClr val="000000">
                      <a:alpha val="43137"/>
                    </a:srgbClr>
                  </a:outerShdw>
                </a:effectLst>
              </a:rPr>
              <a:t>F</a:t>
            </a:r>
            <a:r>
              <a:rPr lang="en-GB" sz="3600" b="1" dirty="0" smtClean="0">
                <a:solidFill>
                  <a:schemeClr val="tx1"/>
                </a:solidFill>
                <a:effectLst>
                  <a:outerShdw blurRad="38100" dist="38100" dir="2700000" algn="tl">
                    <a:srgbClr val="000000">
                      <a:alpha val="43137"/>
                    </a:srgbClr>
                  </a:outerShdw>
                </a:effectLst>
              </a:rPr>
              <a:t>ive </a:t>
            </a:r>
            <a:r>
              <a:rPr lang="en-GB" sz="3600" b="1" dirty="0">
                <a:solidFill>
                  <a:schemeClr val="tx1"/>
                </a:solidFill>
                <a:effectLst>
                  <a:outerShdw blurRad="38100" dist="38100" dir="2700000" algn="tl">
                    <a:srgbClr val="000000">
                      <a:alpha val="43137"/>
                    </a:srgbClr>
                  </a:outerShdw>
                </a:effectLst>
              </a:rPr>
              <a:t>S</a:t>
            </a:r>
            <a:r>
              <a:rPr lang="en-GB" sz="3600" b="1" dirty="0" smtClean="0">
                <a:solidFill>
                  <a:schemeClr val="tx1"/>
                </a:solidFill>
                <a:effectLst>
                  <a:outerShdw blurRad="38100" dist="38100" dir="2700000" algn="tl">
                    <a:srgbClr val="000000">
                      <a:alpha val="43137"/>
                    </a:srgbClr>
                  </a:outerShdw>
                </a:effectLst>
              </a:rPr>
              <a:t>tage  Quality </a:t>
            </a:r>
            <a:r>
              <a:rPr lang="en-GB" sz="3600" b="1" dirty="0">
                <a:solidFill>
                  <a:schemeClr val="tx1"/>
                </a:solidFill>
                <a:effectLst>
                  <a:outerShdw blurRad="38100" dist="38100" dir="2700000" algn="tl">
                    <a:srgbClr val="000000">
                      <a:alpha val="43137"/>
                    </a:srgbClr>
                  </a:outerShdw>
                </a:effectLst>
              </a:rPr>
              <a:t>A</a:t>
            </a:r>
            <a:r>
              <a:rPr lang="en-GB" sz="3600" b="1" dirty="0" smtClean="0">
                <a:solidFill>
                  <a:schemeClr val="tx1"/>
                </a:solidFill>
                <a:effectLst>
                  <a:outerShdw blurRad="38100" dist="38100" dir="2700000" algn="tl">
                    <a:srgbClr val="000000">
                      <a:alpha val="43137"/>
                    </a:srgbClr>
                  </a:outerShdw>
                </a:effectLst>
              </a:rPr>
              <a:t>ssurance </a:t>
            </a:r>
            <a:r>
              <a:rPr lang="en-GB" sz="3600" b="1" dirty="0">
                <a:solidFill>
                  <a:schemeClr val="tx1"/>
                </a:solidFill>
                <a:effectLst>
                  <a:outerShdw blurRad="38100" dist="38100" dir="2700000" algn="tl">
                    <a:srgbClr val="000000">
                      <a:alpha val="43137"/>
                    </a:srgbClr>
                  </a:outerShdw>
                </a:effectLst>
              </a:rPr>
              <a:t>M</a:t>
            </a:r>
            <a:r>
              <a:rPr lang="en-GB" sz="3600" b="1" dirty="0" smtClean="0">
                <a:solidFill>
                  <a:schemeClr val="tx1"/>
                </a:solidFill>
                <a:effectLst>
                  <a:outerShdw blurRad="38100" dist="38100" dir="2700000" algn="tl">
                    <a:srgbClr val="000000">
                      <a:alpha val="43137"/>
                    </a:srgbClr>
                  </a:outerShdw>
                </a:effectLst>
              </a:rPr>
              <a:t>odel</a:t>
            </a:r>
            <a:endParaRPr lang="en-GB" sz="3600" b="1" dirty="0">
              <a:solidFill>
                <a:schemeClr val="tx1"/>
              </a:solidFill>
              <a:effectLst>
                <a:outerShdw blurRad="38100" dist="38100" dir="2700000" algn="tl">
                  <a:srgbClr val="000000">
                    <a:alpha val="43137"/>
                  </a:srgbClr>
                </a:outerShdw>
              </a:effectLst>
            </a:endParaRPr>
          </a:p>
        </p:txBody>
      </p:sp>
      <p:sp>
        <p:nvSpPr>
          <p:cNvPr id="14339" name="Rectangle 3"/>
          <p:cNvSpPr>
            <a:spLocks noGrp="1" noChangeArrowheads="1"/>
          </p:cNvSpPr>
          <p:nvPr>
            <p:ph type="body" idx="1"/>
          </p:nvPr>
        </p:nvSpPr>
        <p:spPr/>
        <p:txBody>
          <a:bodyPr>
            <a:normAutofit lnSpcReduction="10000"/>
          </a:bodyPr>
          <a:lstStyle/>
          <a:p>
            <a:pPr>
              <a:lnSpc>
                <a:spcPct val="90000"/>
              </a:lnSpc>
              <a:buFontTx/>
              <a:buNone/>
            </a:pPr>
            <a:r>
              <a:rPr lang="en-GB" sz="2400" b="1" dirty="0" smtClean="0">
                <a:effectLst>
                  <a:outerShdw blurRad="38100" dist="38100" dir="2700000" algn="tl">
                    <a:srgbClr val="000000">
                      <a:alpha val="43137"/>
                    </a:srgbClr>
                  </a:outerShdw>
                </a:effectLst>
              </a:rPr>
              <a:t>M Eng C will used </a:t>
            </a:r>
            <a:r>
              <a:rPr lang="en-GB" sz="2400" b="1" dirty="0">
                <a:effectLst>
                  <a:outerShdw blurRad="38100" dist="38100" dir="2700000" algn="tl">
                    <a:srgbClr val="000000">
                      <a:alpha val="43137"/>
                    </a:srgbClr>
                  </a:outerShdw>
                </a:effectLst>
              </a:rPr>
              <a:t>the following approach </a:t>
            </a:r>
            <a:r>
              <a:rPr lang="en-GB" sz="2400" b="1" dirty="0" smtClean="0">
                <a:effectLst>
                  <a:outerShdw blurRad="38100" dist="38100" dir="2700000" algn="tl">
                    <a:srgbClr val="000000">
                      <a:alpha val="43137"/>
                    </a:srgbClr>
                  </a:outerShdw>
                </a:effectLst>
              </a:rPr>
              <a:t>on Accreditation:</a:t>
            </a:r>
            <a:endParaRPr lang="en-GB" sz="2400" b="1" dirty="0">
              <a:effectLst>
                <a:outerShdw blurRad="38100" dist="38100" dir="2700000" algn="tl">
                  <a:srgbClr val="000000">
                    <a:alpha val="43137"/>
                  </a:srgbClr>
                </a:outerShdw>
              </a:effectLst>
            </a:endParaRPr>
          </a:p>
          <a:p>
            <a:pPr marL="457200" indent="-457200">
              <a:lnSpc>
                <a:spcPct val="90000"/>
              </a:lnSpc>
              <a:buFont typeface="+mj-lt"/>
              <a:buAutoNum type="arabicPeriod"/>
            </a:pPr>
            <a:r>
              <a:rPr lang="en-GB" sz="2400" b="1" dirty="0">
                <a:effectLst>
                  <a:outerShdw blurRad="38100" dist="38100" dir="2700000" algn="tl">
                    <a:srgbClr val="000000">
                      <a:alpha val="43137"/>
                    </a:srgbClr>
                  </a:outerShdw>
                </a:effectLst>
              </a:rPr>
              <a:t>Sets of </a:t>
            </a:r>
            <a:r>
              <a:rPr lang="en-GB" sz="2400" b="1" dirty="0" smtClean="0">
                <a:solidFill>
                  <a:srgbClr val="FF0000"/>
                </a:solidFill>
                <a:effectLst>
                  <a:outerShdw blurRad="38100" dist="38100" dir="2700000" algn="tl">
                    <a:srgbClr val="000000">
                      <a:alpha val="43137"/>
                    </a:srgbClr>
                  </a:outerShdw>
                </a:effectLst>
              </a:rPr>
              <a:t>Accreditation manual </a:t>
            </a:r>
            <a:r>
              <a:rPr lang="en-GB" sz="2400" b="1" dirty="0">
                <a:effectLst>
                  <a:outerShdw blurRad="38100" dist="38100" dir="2700000" algn="tl">
                    <a:srgbClr val="000000">
                      <a:alpha val="43137"/>
                    </a:srgbClr>
                  </a:outerShdw>
                </a:effectLst>
              </a:rPr>
              <a:t>and guidelines </a:t>
            </a:r>
            <a:r>
              <a:rPr lang="en-GB" sz="2400" b="1" dirty="0" smtClean="0">
                <a:effectLst>
                  <a:outerShdw blurRad="38100" dist="38100" dir="2700000" algn="tl">
                    <a:srgbClr val="000000">
                      <a:alpha val="43137"/>
                    </a:srgbClr>
                  </a:outerShdw>
                </a:effectLst>
              </a:rPr>
              <a:t>formulated.</a:t>
            </a:r>
            <a:endParaRPr lang="en-GB" sz="2400" b="1" dirty="0">
              <a:effectLst>
                <a:outerShdw blurRad="38100" dist="38100" dir="2700000" algn="tl">
                  <a:srgbClr val="000000">
                    <a:alpha val="43137"/>
                  </a:srgbClr>
                </a:outerShdw>
              </a:effectLst>
            </a:endParaRPr>
          </a:p>
          <a:p>
            <a:pPr marL="457200" indent="-457200">
              <a:lnSpc>
                <a:spcPct val="90000"/>
              </a:lnSpc>
              <a:buFont typeface="+mj-lt"/>
              <a:buAutoNum type="arabicPeriod"/>
            </a:pPr>
            <a:r>
              <a:rPr lang="en-GB" sz="2400" b="1" dirty="0">
                <a:effectLst>
                  <a:outerShdw blurRad="38100" dist="38100" dir="2700000" algn="tl">
                    <a:srgbClr val="000000">
                      <a:alpha val="43137"/>
                    </a:srgbClr>
                  </a:outerShdw>
                </a:effectLst>
              </a:rPr>
              <a:t>A </a:t>
            </a:r>
            <a:r>
              <a:rPr lang="en-GB" sz="2400" b="1" dirty="0" smtClean="0">
                <a:solidFill>
                  <a:srgbClr val="FF0000"/>
                </a:solidFill>
                <a:effectLst>
                  <a:outerShdw blurRad="38100" dist="38100" dir="2700000" algn="tl">
                    <a:srgbClr val="000000">
                      <a:alpha val="43137"/>
                    </a:srgbClr>
                  </a:outerShdw>
                </a:effectLst>
              </a:rPr>
              <a:t>Self Assessment Report </a:t>
            </a:r>
            <a:r>
              <a:rPr lang="en-GB" sz="2400" b="1" dirty="0" smtClean="0">
                <a:effectLst>
                  <a:outerShdw blurRad="38100" dist="38100" dir="2700000" algn="tl">
                    <a:srgbClr val="000000">
                      <a:alpha val="43137"/>
                    </a:srgbClr>
                  </a:outerShdw>
                </a:effectLst>
              </a:rPr>
              <a:t>prepared </a:t>
            </a:r>
            <a:r>
              <a:rPr lang="en-GB" sz="2400" b="1" dirty="0">
                <a:effectLst>
                  <a:outerShdw blurRad="38100" dist="38100" dir="2700000" algn="tl">
                    <a:srgbClr val="000000">
                      <a:alpha val="43137"/>
                    </a:srgbClr>
                  </a:outerShdw>
                </a:effectLst>
              </a:rPr>
              <a:t>by the institution</a:t>
            </a:r>
          </a:p>
          <a:p>
            <a:pPr marL="457200" indent="-457200">
              <a:lnSpc>
                <a:spcPct val="90000"/>
              </a:lnSpc>
              <a:buFont typeface="+mj-lt"/>
              <a:buAutoNum type="arabicPeriod"/>
            </a:pPr>
            <a:r>
              <a:rPr lang="en-GB" sz="2400" b="1" dirty="0">
                <a:effectLst>
                  <a:outerShdw blurRad="38100" dist="38100" dir="2700000" algn="tl">
                    <a:srgbClr val="000000">
                      <a:alpha val="43137"/>
                    </a:srgbClr>
                  </a:outerShdw>
                </a:effectLst>
              </a:rPr>
              <a:t>The appointment of a </a:t>
            </a:r>
            <a:r>
              <a:rPr lang="en-GB" sz="2400" b="1" dirty="0">
                <a:solidFill>
                  <a:srgbClr val="FF0000"/>
                </a:solidFill>
                <a:effectLst>
                  <a:outerShdw blurRad="38100" dist="38100" dir="2700000" algn="tl">
                    <a:srgbClr val="000000">
                      <a:alpha val="43137"/>
                    </a:srgbClr>
                  </a:outerShdw>
                </a:effectLst>
              </a:rPr>
              <a:t>peer </a:t>
            </a:r>
            <a:r>
              <a:rPr lang="en-GB" sz="2400" b="1" dirty="0" smtClean="0">
                <a:solidFill>
                  <a:srgbClr val="FF0000"/>
                </a:solidFill>
                <a:effectLst>
                  <a:outerShdw blurRad="38100" dist="38100" dir="2700000" algn="tl">
                    <a:srgbClr val="000000">
                      <a:alpha val="43137"/>
                    </a:srgbClr>
                  </a:outerShdw>
                </a:effectLst>
              </a:rPr>
              <a:t>group(Evaluation Panel) </a:t>
            </a:r>
            <a:r>
              <a:rPr lang="en-GB" sz="2400" b="1" dirty="0">
                <a:effectLst>
                  <a:outerShdw blurRad="38100" dist="38100" dir="2700000" algn="tl">
                    <a:srgbClr val="000000">
                      <a:alpha val="43137"/>
                    </a:srgbClr>
                  </a:outerShdw>
                </a:effectLst>
              </a:rPr>
              <a:t>whose review of the institution or programme would start with a review of the self </a:t>
            </a:r>
            <a:r>
              <a:rPr lang="en-GB" sz="2400" b="1" dirty="0" smtClean="0">
                <a:effectLst>
                  <a:outerShdw blurRad="38100" dist="38100" dir="2700000" algn="tl">
                    <a:srgbClr val="000000">
                      <a:alpha val="43137"/>
                    </a:srgbClr>
                  </a:outerShdw>
                </a:effectLst>
              </a:rPr>
              <a:t>evaluation.</a:t>
            </a:r>
            <a:endParaRPr lang="en-GB" sz="2400" b="1" dirty="0">
              <a:effectLst>
                <a:outerShdw blurRad="38100" dist="38100" dir="2700000" algn="tl">
                  <a:srgbClr val="000000">
                    <a:alpha val="43137"/>
                  </a:srgbClr>
                </a:outerShdw>
              </a:effectLst>
            </a:endParaRPr>
          </a:p>
          <a:p>
            <a:pPr marL="457200" indent="-457200">
              <a:lnSpc>
                <a:spcPct val="90000"/>
              </a:lnSpc>
              <a:buFont typeface="+mj-lt"/>
              <a:buAutoNum type="arabicPeriod"/>
            </a:pPr>
            <a:r>
              <a:rPr lang="en-GB" sz="2400" b="1" dirty="0">
                <a:solidFill>
                  <a:srgbClr val="FF0000"/>
                </a:solidFill>
                <a:effectLst>
                  <a:outerShdw blurRad="38100" dist="38100" dir="2700000" algn="tl">
                    <a:srgbClr val="000000">
                      <a:alpha val="43137"/>
                    </a:srgbClr>
                  </a:outerShdw>
                </a:effectLst>
              </a:rPr>
              <a:t>Site visits </a:t>
            </a:r>
            <a:r>
              <a:rPr lang="en-GB" sz="2400" b="1" dirty="0">
                <a:effectLst>
                  <a:outerShdw blurRad="38100" dist="38100" dir="2700000" algn="tl">
                    <a:srgbClr val="000000">
                      <a:alpha val="43137"/>
                    </a:srgbClr>
                  </a:outerShdw>
                </a:effectLst>
              </a:rPr>
              <a:t>by the </a:t>
            </a:r>
            <a:r>
              <a:rPr lang="en-GB" sz="2400" b="1" dirty="0" smtClean="0">
                <a:effectLst>
                  <a:outerShdw blurRad="38100" dist="38100" dir="2700000" algn="tl">
                    <a:srgbClr val="000000">
                      <a:alpha val="43137"/>
                    </a:srgbClr>
                  </a:outerShdw>
                </a:effectLst>
              </a:rPr>
              <a:t>peer group(Evaluation Panel) .</a:t>
            </a:r>
            <a:endParaRPr lang="en-GB" sz="2400" b="1" dirty="0">
              <a:effectLst>
                <a:outerShdw blurRad="38100" dist="38100" dir="2700000" algn="tl">
                  <a:srgbClr val="000000">
                    <a:alpha val="43137"/>
                  </a:srgbClr>
                </a:outerShdw>
              </a:effectLst>
            </a:endParaRPr>
          </a:p>
          <a:p>
            <a:pPr marL="457200" indent="-457200">
              <a:lnSpc>
                <a:spcPct val="90000"/>
              </a:lnSpc>
              <a:buFont typeface="+mj-lt"/>
              <a:buAutoNum type="arabicPeriod"/>
            </a:pPr>
            <a:r>
              <a:rPr lang="en-GB" sz="2400" b="1" dirty="0">
                <a:effectLst>
                  <a:outerShdw blurRad="38100" dist="38100" dir="2700000" algn="tl">
                    <a:srgbClr val="000000">
                      <a:alpha val="43137"/>
                    </a:srgbClr>
                  </a:outerShdw>
                </a:effectLst>
              </a:rPr>
              <a:t>The </a:t>
            </a:r>
            <a:r>
              <a:rPr lang="en-GB" sz="2400" b="1" dirty="0">
                <a:solidFill>
                  <a:srgbClr val="FF0000"/>
                </a:solidFill>
                <a:effectLst>
                  <a:outerShdw blurRad="38100" dist="38100" dir="2700000" algn="tl">
                    <a:srgbClr val="000000">
                      <a:alpha val="43137"/>
                    </a:srgbClr>
                  </a:outerShdw>
                </a:effectLst>
              </a:rPr>
              <a:t>publication of a report </a:t>
            </a:r>
            <a:r>
              <a:rPr lang="en-GB" sz="2400" b="1" dirty="0">
                <a:effectLst>
                  <a:outerShdw blurRad="38100" dist="38100" dir="2700000" algn="tl">
                    <a:srgbClr val="000000">
                      <a:alpha val="43137"/>
                    </a:srgbClr>
                  </a:outerShdw>
                </a:effectLst>
              </a:rPr>
              <a:t>or, in some cases, only the decision </a:t>
            </a:r>
            <a:r>
              <a:rPr lang="en-GB" sz="2400" b="1" dirty="0" smtClean="0">
                <a:effectLst>
                  <a:outerShdw blurRad="38100" dist="38100" dir="2700000" algn="tl">
                    <a:srgbClr val="000000">
                      <a:alpha val="43137"/>
                    </a:srgbClr>
                  </a:outerShdw>
                </a:effectLst>
              </a:rPr>
              <a:t>.</a:t>
            </a:r>
            <a:endParaRPr lang="en-GB" sz="2400" b="1" dirty="0">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fld id="{1A38BB4C-7C05-4E5B-AF01-33BFF9088EB3}" type="datetime1">
              <a:rPr lang="en-US" smtClean="0"/>
              <a:pPr/>
              <a:t>1/20/2015</a:t>
            </a:fld>
            <a:endParaRPr lang="en-US"/>
          </a:p>
        </p:txBody>
      </p:sp>
      <p:sp>
        <p:nvSpPr>
          <p:cNvPr id="7" name="Footer Placeholder 6"/>
          <p:cNvSpPr>
            <a:spLocks noGrp="1"/>
          </p:cNvSpPr>
          <p:nvPr>
            <p:ph type="ftr" sz="quarter" idx="11"/>
          </p:nvPr>
        </p:nvSpPr>
        <p:spPr/>
        <p:txBody>
          <a:bodyPr/>
          <a:lstStyle/>
          <a:p>
            <a:r>
              <a:rPr lang="en-US" smtClean="0"/>
              <a:t>EAC</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flipV="1">
            <a:off x="1116013" y="2420938"/>
            <a:ext cx="0" cy="3241675"/>
          </a:xfrm>
          <a:prstGeom prst="line">
            <a:avLst/>
          </a:prstGeom>
          <a:noFill/>
          <a:ln w="9525">
            <a:solidFill>
              <a:schemeClr val="tx1"/>
            </a:solidFill>
            <a:round/>
            <a:headEnd/>
            <a:tailEnd type="triangle" w="med" len="med"/>
          </a:ln>
        </p:spPr>
        <p:txBody>
          <a:bodyPr/>
          <a:lstStyle/>
          <a:p>
            <a:endParaRPr lang="en-US"/>
          </a:p>
        </p:txBody>
      </p:sp>
      <p:sp>
        <p:nvSpPr>
          <p:cNvPr id="78851" name="Text Box 3"/>
          <p:cNvSpPr txBox="1">
            <a:spLocks noChangeArrowheads="1"/>
          </p:cNvSpPr>
          <p:nvPr/>
        </p:nvSpPr>
        <p:spPr bwMode="auto">
          <a:xfrm>
            <a:off x="827088" y="5734050"/>
            <a:ext cx="865187" cy="366713"/>
          </a:xfrm>
          <a:prstGeom prst="rect">
            <a:avLst/>
          </a:prstGeom>
          <a:noFill/>
          <a:ln w="9525">
            <a:noFill/>
            <a:miter lim="800000"/>
            <a:headEnd/>
            <a:tailEnd/>
          </a:ln>
        </p:spPr>
        <p:txBody>
          <a:bodyPr>
            <a:spAutoFit/>
          </a:bodyPr>
          <a:lstStyle/>
          <a:p>
            <a:pPr>
              <a:spcBef>
                <a:spcPct val="50000"/>
              </a:spcBef>
            </a:pPr>
            <a:r>
              <a:rPr lang="de-DE" b="1"/>
              <a:t>1920</a:t>
            </a:r>
          </a:p>
        </p:txBody>
      </p:sp>
      <p:sp>
        <p:nvSpPr>
          <p:cNvPr id="78852" name="Text Box 4"/>
          <p:cNvSpPr txBox="1">
            <a:spLocks noChangeArrowheads="1"/>
          </p:cNvSpPr>
          <p:nvPr/>
        </p:nvSpPr>
        <p:spPr bwMode="auto">
          <a:xfrm>
            <a:off x="2051050" y="5734050"/>
            <a:ext cx="792163" cy="366713"/>
          </a:xfrm>
          <a:prstGeom prst="rect">
            <a:avLst/>
          </a:prstGeom>
          <a:noFill/>
          <a:ln w="9525">
            <a:noFill/>
            <a:miter lim="800000"/>
            <a:headEnd/>
            <a:tailEnd/>
          </a:ln>
        </p:spPr>
        <p:txBody>
          <a:bodyPr>
            <a:spAutoFit/>
          </a:bodyPr>
          <a:lstStyle/>
          <a:p>
            <a:pPr>
              <a:spcBef>
                <a:spcPct val="50000"/>
              </a:spcBef>
            </a:pPr>
            <a:r>
              <a:rPr lang="de-DE" b="1"/>
              <a:t>1940</a:t>
            </a:r>
          </a:p>
        </p:txBody>
      </p:sp>
      <p:sp>
        <p:nvSpPr>
          <p:cNvPr id="78853" name="Text Box 5"/>
          <p:cNvSpPr txBox="1">
            <a:spLocks noChangeArrowheads="1"/>
          </p:cNvSpPr>
          <p:nvPr/>
        </p:nvSpPr>
        <p:spPr bwMode="auto">
          <a:xfrm>
            <a:off x="3419475" y="5734050"/>
            <a:ext cx="865188" cy="366713"/>
          </a:xfrm>
          <a:prstGeom prst="rect">
            <a:avLst/>
          </a:prstGeom>
          <a:noFill/>
          <a:ln w="9525">
            <a:noFill/>
            <a:miter lim="800000"/>
            <a:headEnd/>
            <a:tailEnd/>
          </a:ln>
        </p:spPr>
        <p:txBody>
          <a:bodyPr>
            <a:spAutoFit/>
          </a:bodyPr>
          <a:lstStyle/>
          <a:p>
            <a:pPr>
              <a:spcBef>
                <a:spcPct val="50000"/>
              </a:spcBef>
            </a:pPr>
            <a:r>
              <a:rPr lang="de-DE" b="1"/>
              <a:t>1960</a:t>
            </a:r>
          </a:p>
        </p:txBody>
      </p:sp>
      <p:sp>
        <p:nvSpPr>
          <p:cNvPr id="78854" name="Text Box 6"/>
          <p:cNvSpPr txBox="1">
            <a:spLocks noChangeArrowheads="1"/>
          </p:cNvSpPr>
          <p:nvPr/>
        </p:nvSpPr>
        <p:spPr bwMode="auto">
          <a:xfrm>
            <a:off x="4716463" y="5734050"/>
            <a:ext cx="863600" cy="366713"/>
          </a:xfrm>
          <a:prstGeom prst="rect">
            <a:avLst/>
          </a:prstGeom>
          <a:noFill/>
          <a:ln w="9525">
            <a:noFill/>
            <a:miter lim="800000"/>
            <a:headEnd/>
            <a:tailEnd/>
          </a:ln>
        </p:spPr>
        <p:txBody>
          <a:bodyPr>
            <a:spAutoFit/>
          </a:bodyPr>
          <a:lstStyle/>
          <a:p>
            <a:pPr>
              <a:spcBef>
                <a:spcPct val="50000"/>
              </a:spcBef>
            </a:pPr>
            <a:r>
              <a:rPr lang="de-DE" b="1"/>
              <a:t>1980</a:t>
            </a:r>
          </a:p>
        </p:txBody>
      </p:sp>
      <p:sp>
        <p:nvSpPr>
          <p:cNvPr id="78855" name="Text Box 7"/>
          <p:cNvSpPr txBox="1">
            <a:spLocks noChangeArrowheads="1"/>
          </p:cNvSpPr>
          <p:nvPr/>
        </p:nvSpPr>
        <p:spPr bwMode="auto">
          <a:xfrm>
            <a:off x="6011863" y="5734050"/>
            <a:ext cx="865187" cy="366713"/>
          </a:xfrm>
          <a:prstGeom prst="rect">
            <a:avLst/>
          </a:prstGeom>
          <a:noFill/>
          <a:ln w="9525">
            <a:noFill/>
            <a:miter lim="800000"/>
            <a:headEnd/>
            <a:tailEnd/>
          </a:ln>
        </p:spPr>
        <p:txBody>
          <a:bodyPr>
            <a:spAutoFit/>
          </a:bodyPr>
          <a:lstStyle/>
          <a:p>
            <a:pPr>
              <a:spcBef>
                <a:spcPct val="50000"/>
              </a:spcBef>
            </a:pPr>
            <a:r>
              <a:rPr lang="de-DE" b="1"/>
              <a:t>2000</a:t>
            </a:r>
          </a:p>
        </p:txBody>
      </p:sp>
      <p:sp>
        <p:nvSpPr>
          <p:cNvPr id="78856" name="Text Box 8"/>
          <p:cNvSpPr txBox="1">
            <a:spLocks noChangeArrowheads="1"/>
          </p:cNvSpPr>
          <p:nvPr/>
        </p:nvSpPr>
        <p:spPr bwMode="auto">
          <a:xfrm>
            <a:off x="611188" y="2420938"/>
            <a:ext cx="720725" cy="457200"/>
          </a:xfrm>
          <a:prstGeom prst="rect">
            <a:avLst/>
          </a:prstGeom>
          <a:noFill/>
          <a:ln w="9525">
            <a:noFill/>
            <a:miter lim="800000"/>
            <a:headEnd/>
            <a:tailEnd/>
          </a:ln>
        </p:spPr>
        <p:txBody>
          <a:bodyPr>
            <a:spAutoFit/>
          </a:bodyPr>
          <a:lstStyle/>
          <a:p>
            <a:pPr>
              <a:spcBef>
                <a:spcPct val="50000"/>
              </a:spcBef>
            </a:pPr>
            <a:endParaRPr lang="nb-NO" sz="2400">
              <a:solidFill>
                <a:schemeClr val="bg1"/>
              </a:solidFill>
            </a:endParaRPr>
          </a:p>
        </p:txBody>
      </p:sp>
      <p:sp>
        <p:nvSpPr>
          <p:cNvPr id="78857" name="Text Box 9"/>
          <p:cNvSpPr txBox="1">
            <a:spLocks noChangeArrowheads="1"/>
          </p:cNvSpPr>
          <p:nvPr/>
        </p:nvSpPr>
        <p:spPr bwMode="auto">
          <a:xfrm>
            <a:off x="755650" y="2276475"/>
            <a:ext cx="503238" cy="457200"/>
          </a:xfrm>
          <a:prstGeom prst="rect">
            <a:avLst/>
          </a:prstGeom>
          <a:noFill/>
          <a:ln w="9525">
            <a:noFill/>
            <a:miter lim="800000"/>
            <a:headEnd/>
            <a:tailEnd/>
          </a:ln>
        </p:spPr>
        <p:txBody>
          <a:bodyPr>
            <a:spAutoFit/>
          </a:bodyPr>
          <a:lstStyle/>
          <a:p>
            <a:pPr>
              <a:spcBef>
                <a:spcPct val="50000"/>
              </a:spcBef>
            </a:pPr>
            <a:endParaRPr lang="nb-NO" sz="2400">
              <a:solidFill>
                <a:schemeClr val="bg1"/>
              </a:solidFill>
            </a:endParaRPr>
          </a:p>
        </p:txBody>
      </p:sp>
      <p:sp>
        <p:nvSpPr>
          <p:cNvPr id="78858" name="Text Box 10"/>
          <p:cNvSpPr txBox="1">
            <a:spLocks noChangeArrowheads="1"/>
          </p:cNvSpPr>
          <p:nvPr/>
        </p:nvSpPr>
        <p:spPr bwMode="auto">
          <a:xfrm rot="-5400000">
            <a:off x="151607" y="3771106"/>
            <a:ext cx="1223962" cy="396875"/>
          </a:xfrm>
          <a:prstGeom prst="rect">
            <a:avLst/>
          </a:prstGeom>
          <a:noFill/>
          <a:ln w="9525">
            <a:noFill/>
            <a:miter lim="800000"/>
            <a:headEnd/>
            <a:tailEnd/>
          </a:ln>
        </p:spPr>
        <p:txBody>
          <a:bodyPr>
            <a:spAutoFit/>
          </a:bodyPr>
          <a:lstStyle/>
          <a:p>
            <a:pPr>
              <a:spcBef>
                <a:spcPct val="50000"/>
              </a:spcBef>
            </a:pPr>
            <a:r>
              <a:rPr lang="de-DE"/>
              <a:t> </a:t>
            </a:r>
            <a:r>
              <a:rPr lang="de-DE" b="1"/>
              <a:t>Quality</a:t>
            </a:r>
          </a:p>
        </p:txBody>
      </p:sp>
      <p:sp>
        <p:nvSpPr>
          <p:cNvPr id="78859" name="AutoShape 11"/>
          <p:cNvSpPr>
            <a:spLocks noChangeArrowheads="1"/>
          </p:cNvSpPr>
          <p:nvPr/>
        </p:nvSpPr>
        <p:spPr bwMode="auto">
          <a:xfrm>
            <a:off x="4495800" y="4149725"/>
            <a:ext cx="1085850" cy="576263"/>
          </a:xfrm>
          <a:prstGeom prst="wedgeRectCallout">
            <a:avLst>
              <a:gd name="adj1" fmla="val -58333"/>
              <a:gd name="adj2" fmla="val 136500"/>
            </a:avLst>
          </a:prstGeom>
          <a:solidFill>
            <a:schemeClr val="accent1"/>
          </a:solidFill>
          <a:ln w="9525">
            <a:solidFill>
              <a:schemeClr val="tx1"/>
            </a:solidFill>
            <a:miter lim="800000"/>
            <a:headEnd/>
            <a:tailEnd/>
          </a:ln>
        </p:spPr>
        <p:txBody>
          <a:bodyPr/>
          <a:lstStyle/>
          <a:p>
            <a:pPr algn="ctr"/>
            <a:r>
              <a:rPr lang="de-DE" sz="1400" b="1" dirty="0"/>
              <a:t>Improved Design</a:t>
            </a:r>
          </a:p>
        </p:txBody>
      </p:sp>
      <p:sp>
        <p:nvSpPr>
          <p:cNvPr id="78860" name="AutoShape 12"/>
          <p:cNvSpPr>
            <a:spLocks noChangeArrowheads="1"/>
          </p:cNvSpPr>
          <p:nvPr/>
        </p:nvSpPr>
        <p:spPr bwMode="auto">
          <a:xfrm>
            <a:off x="6516688" y="2133600"/>
            <a:ext cx="1439862" cy="936625"/>
          </a:xfrm>
          <a:prstGeom prst="wedgeRectCallout">
            <a:avLst>
              <a:gd name="adj1" fmla="val -31477"/>
              <a:gd name="adj2" fmla="val 116949"/>
            </a:avLst>
          </a:prstGeom>
          <a:solidFill>
            <a:schemeClr val="accent1"/>
          </a:solidFill>
          <a:ln w="9525">
            <a:solidFill>
              <a:schemeClr val="tx1"/>
            </a:solidFill>
            <a:miter lim="800000"/>
            <a:headEnd/>
            <a:tailEnd/>
          </a:ln>
        </p:spPr>
        <p:txBody>
          <a:bodyPr/>
          <a:lstStyle/>
          <a:p>
            <a:pPr algn="ctr"/>
            <a:r>
              <a:rPr lang="de-DE" sz="1400" b="1"/>
              <a:t>Total Quality Management (TQM)</a:t>
            </a:r>
          </a:p>
        </p:txBody>
      </p:sp>
      <p:sp>
        <p:nvSpPr>
          <p:cNvPr id="78861" name="AutoShape 13"/>
          <p:cNvSpPr>
            <a:spLocks noChangeArrowheads="1"/>
          </p:cNvSpPr>
          <p:nvPr/>
        </p:nvSpPr>
        <p:spPr bwMode="auto">
          <a:xfrm>
            <a:off x="2987675" y="3933825"/>
            <a:ext cx="1152525" cy="936625"/>
          </a:xfrm>
          <a:prstGeom prst="wedgeRectCallout">
            <a:avLst>
              <a:gd name="adj1" fmla="val -31130"/>
              <a:gd name="adj2" fmla="val 104745"/>
            </a:avLst>
          </a:prstGeom>
          <a:solidFill>
            <a:schemeClr val="accent1"/>
          </a:solidFill>
          <a:ln w="9525">
            <a:solidFill>
              <a:schemeClr val="tx1"/>
            </a:solidFill>
            <a:miter lim="800000"/>
            <a:headEnd/>
            <a:tailEnd/>
          </a:ln>
        </p:spPr>
        <p:txBody>
          <a:bodyPr/>
          <a:lstStyle/>
          <a:p>
            <a:pPr algn="ctr"/>
            <a:r>
              <a:rPr lang="de-DE" sz="1400" b="1"/>
              <a:t>Statistical</a:t>
            </a:r>
          </a:p>
          <a:p>
            <a:pPr algn="ctr"/>
            <a:r>
              <a:rPr lang="de-DE" sz="1400" b="1"/>
              <a:t>Process</a:t>
            </a:r>
          </a:p>
          <a:p>
            <a:pPr algn="ctr"/>
            <a:r>
              <a:rPr lang="de-DE" sz="1400" b="1"/>
              <a:t>Control</a:t>
            </a:r>
          </a:p>
          <a:p>
            <a:pPr algn="ctr"/>
            <a:r>
              <a:rPr lang="de-DE" sz="1400" b="1"/>
              <a:t>(SPC)</a:t>
            </a:r>
          </a:p>
        </p:txBody>
      </p:sp>
      <p:sp>
        <p:nvSpPr>
          <p:cNvPr id="78862" name="AutoShape 14"/>
          <p:cNvSpPr>
            <a:spLocks noChangeArrowheads="1"/>
          </p:cNvSpPr>
          <p:nvPr/>
        </p:nvSpPr>
        <p:spPr bwMode="auto">
          <a:xfrm>
            <a:off x="1258888" y="4581525"/>
            <a:ext cx="1331912" cy="360363"/>
          </a:xfrm>
          <a:prstGeom prst="wedgeRectCallout">
            <a:avLst>
              <a:gd name="adj1" fmla="val -6338"/>
              <a:gd name="adj2" fmla="val 199778"/>
            </a:avLst>
          </a:prstGeom>
          <a:solidFill>
            <a:schemeClr val="accent1"/>
          </a:solidFill>
          <a:ln w="9525">
            <a:solidFill>
              <a:schemeClr val="tx1"/>
            </a:solidFill>
            <a:miter lim="800000"/>
            <a:headEnd/>
            <a:tailEnd/>
          </a:ln>
        </p:spPr>
        <p:txBody>
          <a:bodyPr/>
          <a:lstStyle/>
          <a:p>
            <a:pPr algn="ctr"/>
            <a:r>
              <a:rPr lang="de-DE" sz="1400" b="1" dirty="0"/>
              <a:t>Inspection</a:t>
            </a:r>
          </a:p>
        </p:txBody>
      </p:sp>
      <p:sp>
        <p:nvSpPr>
          <p:cNvPr id="78863" name="AutoShape 15"/>
          <p:cNvSpPr>
            <a:spLocks noChangeArrowheads="1"/>
          </p:cNvSpPr>
          <p:nvPr/>
        </p:nvSpPr>
        <p:spPr bwMode="auto">
          <a:xfrm>
            <a:off x="5181600" y="3141663"/>
            <a:ext cx="1046163" cy="720725"/>
          </a:xfrm>
          <a:prstGeom prst="wedgeRectCallout">
            <a:avLst>
              <a:gd name="adj1" fmla="val 5255"/>
              <a:gd name="adj2" fmla="val 148458"/>
            </a:avLst>
          </a:prstGeom>
          <a:solidFill>
            <a:schemeClr val="accent1"/>
          </a:solidFill>
          <a:ln w="9525">
            <a:solidFill>
              <a:schemeClr val="tx1"/>
            </a:solidFill>
            <a:miter lim="800000"/>
            <a:headEnd/>
            <a:tailEnd/>
          </a:ln>
        </p:spPr>
        <p:txBody>
          <a:bodyPr/>
          <a:lstStyle/>
          <a:p>
            <a:pPr algn="ctr"/>
            <a:r>
              <a:rPr lang="de-DE" sz="1400" b="1" dirty="0"/>
              <a:t>Quality Through</a:t>
            </a:r>
          </a:p>
          <a:p>
            <a:pPr algn="ctr"/>
            <a:r>
              <a:rPr lang="de-DE" sz="1400" b="1" dirty="0"/>
              <a:t>Design</a:t>
            </a:r>
          </a:p>
        </p:txBody>
      </p:sp>
      <p:sp>
        <p:nvSpPr>
          <p:cNvPr id="78864" name="Line 16"/>
          <p:cNvSpPr>
            <a:spLocks noChangeShapeType="1"/>
          </p:cNvSpPr>
          <p:nvPr/>
        </p:nvSpPr>
        <p:spPr bwMode="auto">
          <a:xfrm>
            <a:off x="1103313" y="5661025"/>
            <a:ext cx="6492875" cy="0"/>
          </a:xfrm>
          <a:prstGeom prst="line">
            <a:avLst/>
          </a:prstGeom>
          <a:noFill/>
          <a:ln w="9525">
            <a:solidFill>
              <a:schemeClr val="tx1"/>
            </a:solidFill>
            <a:round/>
            <a:headEnd/>
            <a:tailEnd type="triangle" w="med" len="med"/>
          </a:ln>
        </p:spPr>
        <p:txBody>
          <a:bodyPr/>
          <a:lstStyle/>
          <a:p>
            <a:endParaRPr lang="en-US"/>
          </a:p>
        </p:txBody>
      </p:sp>
      <p:sp>
        <p:nvSpPr>
          <p:cNvPr id="78865" name="Arc 17"/>
          <p:cNvSpPr>
            <a:spLocks/>
          </p:cNvSpPr>
          <p:nvPr/>
        </p:nvSpPr>
        <p:spPr bwMode="auto">
          <a:xfrm flipV="1">
            <a:off x="1116013" y="3644900"/>
            <a:ext cx="5761037" cy="2016125"/>
          </a:xfrm>
          <a:custGeom>
            <a:avLst/>
            <a:gdLst>
              <a:gd name="T0" fmla="*/ 0 w 21600"/>
              <a:gd name="T1" fmla="*/ 0 h 21600"/>
              <a:gd name="T2" fmla="*/ 1536552827 w 21600"/>
              <a:gd name="T3" fmla="*/ 188183313 h 21600"/>
              <a:gd name="T4" fmla="*/ 0 w 21600"/>
              <a:gd name="T5" fmla="*/ 188183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78866" name="Rectangle 18"/>
          <p:cNvSpPr>
            <a:spLocks noChangeArrowheads="1"/>
          </p:cNvSpPr>
          <p:nvPr/>
        </p:nvSpPr>
        <p:spPr bwMode="auto">
          <a:xfrm>
            <a:off x="533400" y="457201"/>
            <a:ext cx="8229600" cy="523220"/>
          </a:xfrm>
          <a:prstGeom prst="rect">
            <a:avLst/>
          </a:prstGeom>
          <a:noFill/>
          <a:ln w="9525">
            <a:noFill/>
            <a:miter lim="800000"/>
            <a:headEnd/>
            <a:tailEnd/>
          </a:ln>
        </p:spPr>
        <p:txBody>
          <a:bodyPr wrap="square">
            <a:spAutoFit/>
          </a:bodyPr>
          <a:lstStyle/>
          <a:p>
            <a:r>
              <a:rPr lang="en-GB" sz="2800" b="1" dirty="0"/>
              <a:t>Quality as a Function of Time and Methods</a:t>
            </a:r>
            <a:endParaRPr lang="de-DE" sz="2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624785"/>
            </a:solidFill>
          </a:ln>
        </p:spPr>
        <p:style>
          <a:lnRef idx="1">
            <a:schemeClr val="accent2"/>
          </a:lnRef>
          <a:fillRef idx="2">
            <a:schemeClr val="accent2"/>
          </a:fillRef>
          <a:effectRef idx="1">
            <a:schemeClr val="accent2"/>
          </a:effectRef>
          <a:fontRef idx="minor">
            <a:schemeClr val="dk1"/>
          </a:fontRef>
        </p:style>
        <p:txBody>
          <a:bodyPr/>
          <a:lstStyle/>
          <a:p>
            <a:r>
              <a:rPr lang="en-US" b="1" dirty="0" smtClean="0">
                <a:solidFill>
                  <a:srgbClr val="FF0000"/>
                </a:solidFill>
                <a:effectLst>
                  <a:outerShdw blurRad="38100" dist="38100" dir="2700000" algn="tl">
                    <a:srgbClr val="000000">
                      <a:alpha val="43137"/>
                    </a:srgbClr>
                  </a:outerShdw>
                </a:effectLst>
              </a:rPr>
              <a:t>Time Line of Engineering Education</a:t>
            </a:r>
            <a:endParaRPr lang="en-US" b="1" dirty="0">
              <a:solidFill>
                <a:srgbClr val="FF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81FA768A-F23F-4F93-A7E3-1AB47A2A80BD}"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Dr.Charlie Than</a:t>
            </a:r>
            <a:endParaRPr lang="en-US"/>
          </a:p>
        </p:txBody>
      </p:sp>
      <p:sp>
        <p:nvSpPr>
          <p:cNvPr id="5" name="Slide Number Placeholder 4"/>
          <p:cNvSpPr>
            <a:spLocks noGrp="1"/>
          </p:cNvSpPr>
          <p:nvPr>
            <p:ph type="sldNum" sz="quarter" idx="12"/>
          </p:nvPr>
        </p:nvSpPr>
        <p:spPr/>
        <p:txBody>
          <a:bodyPr/>
          <a:lstStyle/>
          <a:p>
            <a:fld id="{291D9C7B-17C8-4B94-9DB4-C0E4B0EF0873}" type="slidenum">
              <a:rPr lang="en-US" smtClean="0"/>
              <a:pPr/>
              <a:t>7</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Q</a:t>
            </a:r>
            <a:r>
              <a:rPr lang="en-US" b="1" dirty="0" smtClean="0">
                <a:solidFill>
                  <a:srgbClr val="FF0000"/>
                </a:solidFill>
                <a:effectLst>
                  <a:outerShdw blurRad="38100" dist="38100" dir="2700000" algn="tl">
                    <a:srgbClr val="000000">
                      <a:alpha val="43137"/>
                    </a:srgbClr>
                  </a:outerShdw>
                </a:effectLst>
              </a:rPr>
              <a:t>A</a:t>
            </a:r>
            <a:r>
              <a:rPr lang="en-US" b="1" dirty="0" smtClean="0">
                <a:solidFill>
                  <a:schemeClr val="tx1"/>
                </a:solidFill>
                <a:effectLst>
                  <a:outerShdw blurRad="38100" dist="38100" dir="2700000" algn="tl">
                    <a:srgbClr val="000000">
                      <a:alpha val="43137"/>
                    </a:srgbClr>
                  </a:outerShdw>
                </a:effectLst>
              </a:rPr>
              <a:t>=</a:t>
            </a:r>
            <a:r>
              <a:rPr lang="en-US" b="1" dirty="0" err="1" smtClean="0">
                <a:solidFill>
                  <a:srgbClr val="FF0000"/>
                </a:solidFill>
                <a:effectLst>
                  <a:outerShdw blurRad="38100" dist="38100" dir="2700000" algn="tl">
                    <a:srgbClr val="000000">
                      <a:alpha val="43137"/>
                    </a:srgbClr>
                  </a:outerShdw>
                </a:effectLst>
              </a:rPr>
              <a:t>A</a:t>
            </a:r>
            <a:r>
              <a:rPr lang="en-US" b="1" dirty="0" err="1" smtClean="0">
                <a:solidFill>
                  <a:schemeClr val="tx1"/>
                </a:solidFill>
                <a:effectLst>
                  <a:outerShdw blurRad="38100" dist="38100" dir="2700000" algn="tl">
                    <a:srgbClr val="000000">
                      <a:alpha val="43137"/>
                    </a:srgbClr>
                  </a:outerShdw>
                </a:effectLst>
              </a:rPr>
              <a:t>EAA</a:t>
            </a:r>
            <a:endParaRPr lang="en-US" b="1" dirty="0">
              <a:solidFill>
                <a:schemeClr val="tx1"/>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81FA768A-F23F-4F93-A7E3-1AB47A2A80BD}"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Dr.Charlie Than</a:t>
            </a:r>
            <a:endParaRPr lang="en-US"/>
          </a:p>
        </p:txBody>
      </p:sp>
      <p:sp>
        <p:nvSpPr>
          <p:cNvPr id="5" name="Slide Number Placeholder 4"/>
          <p:cNvSpPr>
            <a:spLocks noGrp="1"/>
          </p:cNvSpPr>
          <p:nvPr>
            <p:ph type="sldNum" sz="quarter" idx="12"/>
          </p:nvPr>
        </p:nvSpPr>
        <p:spPr/>
        <p:txBody>
          <a:bodyPr/>
          <a:lstStyle/>
          <a:p>
            <a:fld id="{291D9C7B-17C8-4B94-9DB4-C0E4B0EF0873}" type="slidenum">
              <a:rPr lang="en-US" smtClean="0"/>
              <a:pPr/>
              <a:t>8</a:t>
            </a:fld>
            <a:endParaRPr lang="en-US"/>
          </a:p>
        </p:txBody>
      </p:sp>
      <p:graphicFrame>
        <p:nvGraphicFramePr>
          <p:cNvPr id="8" name="Content Placeholder 7"/>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Engineering Accords</a:t>
            </a:r>
            <a:endParaRPr lang="en-US" b="1" dirty="0">
              <a:solidFill>
                <a:srgbClr val="FF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81FA768A-F23F-4F93-A7E3-1AB47A2A80BD}" type="datetime1">
              <a:rPr lang="en-US" smtClean="0"/>
              <a:pPr/>
              <a:t>1/20/2015</a:t>
            </a:fld>
            <a:endParaRPr lang="en-US"/>
          </a:p>
        </p:txBody>
      </p:sp>
      <p:sp>
        <p:nvSpPr>
          <p:cNvPr id="4" name="Footer Placeholder 3"/>
          <p:cNvSpPr>
            <a:spLocks noGrp="1"/>
          </p:cNvSpPr>
          <p:nvPr>
            <p:ph type="ftr" sz="quarter" idx="11"/>
          </p:nvPr>
        </p:nvSpPr>
        <p:spPr/>
        <p:txBody>
          <a:bodyPr/>
          <a:lstStyle/>
          <a:p>
            <a:r>
              <a:rPr lang="en-US" smtClean="0"/>
              <a:t>Dr.Charlie Than</a:t>
            </a:r>
            <a:endParaRPr lang="en-US"/>
          </a:p>
        </p:txBody>
      </p:sp>
      <p:sp>
        <p:nvSpPr>
          <p:cNvPr id="5" name="Slide Number Placeholder 4"/>
          <p:cNvSpPr>
            <a:spLocks noGrp="1"/>
          </p:cNvSpPr>
          <p:nvPr>
            <p:ph type="sldNum" sz="quarter" idx="12"/>
          </p:nvPr>
        </p:nvSpPr>
        <p:spPr/>
        <p:txBody>
          <a:bodyPr/>
          <a:lstStyle/>
          <a:p>
            <a:fld id="{291D9C7B-17C8-4B94-9DB4-C0E4B0EF0873}" type="slidenum">
              <a:rPr lang="en-US" smtClean="0"/>
              <a:pPr/>
              <a:t>9</a:t>
            </a:fld>
            <a:endParaRPr lang="en-US"/>
          </a:p>
        </p:txBody>
      </p:sp>
      <p:graphicFrame>
        <p:nvGraphicFramePr>
          <p:cNvPr id="7" name="Content Placeholder 6"/>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794</TotalTime>
  <Words>1833</Words>
  <Application>Microsoft Office PowerPoint</Application>
  <PresentationFormat>On-screen Show (4:3)</PresentationFormat>
  <Paragraphs>517</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Civic</vt:lpstr>
      <vt:lpstr>Slide 1</vt:lpstr>
      <vt:lpstr>          Engineering Education</vt:lpstr>
      <vt:lpstr>Background of Quality Assurance</vt:lpstr>
      <vt:lpstr>The key strands of the historical, philosophical, political, and social foundations of Quality Assurance in EE.</vt:lpstr>
      <vt:lpstr>Scientific Management Movement in Higher Education(3)</vt:lpstr>
      <vt:lpstr>Slide 6</vt:lpstr>
      <vt:lpstr>Time Line of Engineering Education</vt:lpstr>
      <vt:lpstr>QA=AEAA</vt:lpstr>
      <vt:lpstr>Engineering Accords</vt:lpstr>
      <vt:lpstr>Slide 10</vt:lpstr>
      <vt:lpstr>Using the Self-Assessment Tools</vt:lpstr>
      <vt:lpstr>Slide 12</vt:lpstr>
      <vt:lpstr>Slide 13</vt:lpstr>
      <vt:lpstr>Crosby’s Maturity Grid</vt:lpstr>
      <vt:lpstr>Slide 15</vt:lpstr>
      <vt:lpstr>How do I become  licensed engineer? (USA)</vt:lpstr>
      <vt:lpstr>Slide 17</vt:lpstr>
      <vt:lpstr>Slide 18</vt:lpstr>
      <vt:lpstr>Slide 19</vt:lpstr>
      <vt:lpstr>Slide 20</vt:lpstr>
      <vt:lpstr>Slide 21</vt:lpstr>
      <vt:lpstr>FEIAP 2015 Accreditation Action Plan</vt:lpstr>
      <vt:lpstr>Timeline for Accreditation</vt:lpstr>
      <vt:lpstr>Accreditation Fee schedule</vt:lpstr>
      <vt:lpstr>Procedures for Nomination of Accreditation Team Members, EAC</vt:lpstr>
      <vt:lpstr>Procedures for Nomination of Accreditation Team Members,EAC</vt:lpstr>
      <vt:lpstr>Myanmar Engineering Council</vt:lpstr>
      <vt:lpstr>Engineering Education Accreditation Manual</vt:lpstr>
      <vt:lpstr>1.0 Introduction</vt:lpstr>
      <vt:lpstr>2.0  Composition &amp; Terms of Reference</vt:lpstr>
      <vt:lpstr>3.0 Accreditation Objective</vt:lpstr>
      <vt:lpstr>4.0 Programme Objectives</vt:lpstr>
      <vt:lpstr>6.0 Accreditation Policy</vt:lpstr>
      <vt:lpstr>Slide 34</vt:lpstr>
      <vt:lpstr>Slide 35</vt:lpstr>
      <vt:lpstr>Slide 36</vt:lpstr>
      <vt:lpstr>Slide 37</vt:lpstr>
      <vt:lpstr>7.0 Accreditation Procedure</vt:lpstr>
      <vt:lpstr>Slide 39</vt:lpstr>
      <vt:lpstr>Slide 40</vt:lpstr>
      <vt:lpstr>8.0 Qualifying Requirements and Accreditation Criteria</vt:lpstr>
      <vt:lpstr>Slide 42</vt:lpstr>
      <vt:lpstr>Slide 43</vt:lpstr>
      <vt:lpstr>For a final year project, the following guideline shall be followed:  </vt:lpstr>
      <vt:lpstr>Slide 45</vt:lpstr>
      <vt:lpstr>Slide 46</vt:lpstr>
      <vt:lpstr>Slide 47</vt:lpstr>
      <vt:lpstr>Slide 48</vt:lpstr>
      <vt:lpstr>9.0 Accreditation Documents</vt:lpstr>
      <vt:lpstr>Slide 50</vt:lpstr>
      <vt:lpstr>Slide 51</vt:lpstr>
      <vt:lpstr>Slide 52</vt:lpstr>
      <vt:lpstr>Glossary</vt:lpstr>
      <vt:lpstr>MYANMAR ENGINEERING COUNCIL ENGINEERING EDUCATION  Self-Assessment Report Guidelines</vt:lpstr>
      <vt:lpstr>The  Five Stage  Quality Assurance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Committee Report</dc:title>
  <dc:creator>Admin</dc:creator>
  <cp:lastModifiedBy>Admin</cp:lastModifiedBy>
  <cp:revision>88</cp:revision>
  <dcterms:created xsi:type="dcterms:W3CDTF">2014-08-08T16:01:24Z</dcterms:created>
  <dcterms:modified xsi:type="dcterms:W3CDTF">2015-01-20T04:59:40Z</dcterms:modified>
</cp:coreProperties>
</file>