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48" r:id="rId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3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7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6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marL="2873375" indent="-23304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3600" dirty="0" smtClean="0">
                <a:solidFill>
                  <a:srgbClr val="3C9325"/>
                </a:solidFill>
                <a:latin typeface="Arial Narrow" pitchFamily="34" charset="0"/>
              </a:rPr>
              <a:t>11	Magnetism </a:t>
            </a:r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&amp; Electromagnets</a:t>
            </a:r>
          </a:p>
          <a:p>
            <a:pPr marL="2873375" indent="-2330450" eaLnBrk="1" hangingPunct="1"/>
            <a:r>
              <a:rPr lang="en-AU" altLang="en-US" sz="3600" dirty="0" smtClean="0">
                <a:solidFill>
                  <a:srgbClr val="3C9325"/>
                </a:solidFill>
                <a:latin typeface="Arial Narrow" pitchFamily="34" charset="0"/>
              </a:rPr>
              <a:t>Chapter 12	Electromagnetic </a:t>
            </a:r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Induction</a:t>
            </a:r>
          </a:p>
          <a:p>
            <a:pPr algn="ctr" eaLnBrk="1" hangingPunct="1"/>
            <a:endParaRPr lang="en-AU" altLang="en-US" sz="4800" dirty="0">
              <a:solidFill>
                <a:srgbClr val="FF0000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>
                <a:solidFill>
                  <a:srgbClr val="FF0000"/>
                </a:solidFill>
                <a:latin typeface="Arial Narrow" pitchFamily="34" charset="0"/>
              </a:rPr>
              <a:t>Test 1</a:t>
            </a:r>
          </a:p>
          <a:p>
            <a:pPr algn="ctr" eaLnBrk="1" hangingPunct="1"/>
            <a:r>
              <a:rPr lang="en-AU" altLang="en-US" sz="4800" smtClean="0">
                <a:solidFill>
                  <a:srgbClr val="FF0000"/>
                </a:solidFill>
                <a:latin typeface="Arial Narrow" pitchFamily="34" charset="0"/>
              </a:rPr>
              <a:t>Magnetism </a:t>
            </a:r>
            <a:r>
              <a:rPr lang="en-AU" altLang="en-US" sz="4800" dirty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AU" altLang="en-US" sz="4800" dirty="0" smtClean="0">
                <a:solidFill>
                  <a:srgbClr val="FF0000"/>
                </a:solidFill>
                <a:latin typeface="Arial Narrow" pitchFamily="34" charset="0"/>
              </a:rPr>
              <a:t>Electromagnetism</a:t>
            </a:r>
            <a:endParaRPr lang="en-AU" altLang="en-US" sz="4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3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9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2</cp:revision>
  <dcterms:created xsi:type="dcterms:W3CDTF">2012-01-23T05:41:48Z</dcterms:created>
  <dcterms:modified xsi:type="dcterms:W3CDTF">2019-02-02T20:24:08Z</dcterms:modified>
</cp:coreProperties>
</file>